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diagrams/colors22.xml" ContentType="application/vnd.openxmlformats-officedocument.drawingml.diagramColors+xml"/>
  <Override PartName="/ppt/diagrams/data35.xml" ContentType="application/vnd.openxmlformats-officedocument.drawingml.diagramData+xml"/>
  <Override PartName="/ppt/slides/slide36.xml" ContentType="application/vnd.openxmlformats-officedocument.presentationml.slide+xml"/>
  <Override PartName="/ppt/diagrams/colors11.xml" ContentType="application/vnd.openxmlformats-officedocument.drawingml.diagramColors+xml"/>
  <Override PartName="/ppt/diagrams/data24.xml" ContentType="application/vnd.openxmlformats-officedocument.drawingml.diagramData+xml"/>
  <Override PartName="/ppt/diagrams/quickStyle39.xml" ContentType="application/vnd.openxmlformats-officedocument.drawingml.diagramStyl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Override PartName="/ppt/diagrams/quickStyle28.xml" ContentType="application/vnd.openxmlformats-officedocument.drawingml.diagramStyl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diagrams/quickStyle17.xml" ContentType="application/vnd.openxmlformats-officedocument.drawingml.diagramStyle+xml"/>
  <Override PartName="/ppt/diagrams/layout39.xml" ContentType="application/vnd.openxmlformats-officedocument.drawingml.diagramLayout+xml"/>
  <Override PartName="/ppt/tableStyles.xml" ContentType="application/vnd.openxmlformats-officedocument.presentationml.tableStyles+xml"/>
  <Override PartName="/ppt/diagrams/layout17.xml" ContentType="application/vnd.openxmlformats-officedocument.drawingml.diagramLayout+xml"/>
  <Override PartName="/ppt/diagrams/layout28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8.xml" ContentType="application/vnd.openxmlformats-officedocument.drawingml.diagramColors+xml"/>
  <Override PartName="/ppt/diagrams/quickStyle42.xml" ContentType="application/vnd.openxmlformats-officedocument.drawingml.diagramStyl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quickStyle20.xml" ContentType="application/vnd.openxmlformats-officedocument.drawingml.diagramStyle+xml"/>
  <Override PartName="/ppt/diagrams/colors27.xml" ContentType="application/vnd.openxmlformats-officedocument.drawingml.diagramColors+xml"/>
  <Override PartName="/ppt/diagrams/data29.xml" ContentType="application/vnd.openxmlformats-officedocument.drawingml.diagramData+xml"/>
  <Override PartName="/ppt/diagrams/layout42.xml" ContentType="application/vnd.openxmlformats-officedocument.drawingml.diagramLayout+xml"/>
  <Override PartName="/ppt/diagrams/colors4.xml" ContentType="application/vnd.openxmlformats-officedocument.drawingml.diagramColors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diagrams/layout31.xml" ContentType="application/vnd.openxmlformats-officedocument.drawingml.diagram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diagrams/layout20.xml" ContentType="application/vnd.openxmlformats-officedocument.drawingml.diagramLayout+xml"/>
  <Default Extension="png" ContentType="image/png"/>
  <Override PartName="/ppt/diagrams/colors41.xml" ContentType="application/vnd.openxmlformats-officedocument.drawingml.diagramColor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colors30.xml" ContentType="application/vnd.openxmlformats-officedocument.drawingml.diagramColors+xml"/>
  <Override PartName="/ppt/diagrams/data32.xml" ContentType="application/vnd.openxmlformats-officedocument.drawingml.diagramData+xml"/>
  <Override PartName="/ppt/diagrams/data43.xml" ContentType="application/vnd.openxmlformats-officedocument.drawingml.diagramData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diagrams/data21.xml" ContentType="application/vnd.openxmlformats-officedocument.drawingml.diagramData+xml"/>
  <Override PartName="/ppt/diagrams/quickStyle47.xml" ContentType="application/vnd.openxmlformats-officedocument.drawingml.diagramStyl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diagrams/quickStyle36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quickStyle25.xml" ContentType="application/vnd.openxmlformats-officedocument.drawingml.diagramStyle+xml"/>
  <Override PartName="/ppt/diagrams/layout36.xml" ContentType="application/vnd.openxmlformats-officedocument.drawingml.diagramLayout+xml"/>
  <Override PartName="/ppt/diagrams/layout47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5.xml" ContentType="application/vnd.openxmlformats-officedocument.drawingml.diagramLayout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diagrams/quickStyle21.xml" ContentType="application/vnd.openxmlformats-officedocument.drawingml.diagramStyle+xml"/>
  <Override PartName="/ppt/diagrams/layout32.xml" ContentType="application/vnd.openxmlformats-officedocument.drawingml.diagramLayout+xml"/>
  <Override PartName="/ppt/diagrams/colors35.xml" ContentType="application/vnd.openxmlformats-officedocument.drawingml.diagramColors+xml"/>
  <Override PartName="/ppt/diagrams/layout43.xml" ContentType="application/vnd.openxmlformats-officedocument.drawingml.diagramLayout+xml"/>
  <Override PartName="/ppt/diagrams/colors46.xml" ContentType="application/vnd.openxmlformats-officedocument.drawingml.diagramColors+xml"/>
  <Override PartName="/ppt/diagrams/data48.xml" ContentType="application/vnd.openxmlformats-officedocument.drawingml.diagramData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ppt/diagrams/colors24.xml" ContentType="application/vnd.openxmlformats-officedocument.drawingml.diagramColors+xml"/>
  <Override PartName="/ppt/diagrams/data37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diagrams/data26.xml" ContentType="application/vnd.openxmlformats-officedocument.drawingml.diagramData+xml"/>
  <Override PartName="/ppt/diagrams/colors31.xml" ContentType="application/vnd.openxmlformats-officedocument.drawingml.diagramColors+xml"/>
  <Override PartName="/ppt/diagrams/colors42.xml" ContentType="application/vnd.openxmlformats-officedocument.drawingml.diagramColors+xml"/>
  <Override PartName="/ppt/diagrams/data44.xml" ContentType="application/vnd.openxmlformats-officedocument.drawingml.diagramData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diagrams/data15.xml" ContentType="application/vnd.openxmlformats-officedocument.drawingml.diagramData+xml"/>
  <Override PartName="/ppt/diagrams/colors20.xml" ContentType="application/vnd.openxmlformats-officedocument.drawingml.diagramColors+xml"/>
  <Override PartName="/ppt/diagrams/data33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diagrams/data11.xml" ContentType="application/vnd.openxmlformats-officedocument.drawingml.diagramData+xml"/>
  <Override PartName="/ppt/diagrams/quickStyle19.xml" ContentType="application/vnd.openxmlformats-officedocument.drawingml.diagramStyle+xml"/>
  <Override PartName="/ppt/diagrams/data22.xml" ContentType="application/vnd.openxmlformats-officedocument.drawingml.diagramData+xml"/>
  <Override PartName="/ppt/diagrams/quickStyle37.xml" ContentType="application/vnd.openxmlformats-officedocument.drawingml.diagramStyle+xml"/>
  <Override PartName="/ppt/diagrams/data40.xml" ContentType="application/vnd.openxmlformats-officedocument.drawingml.diagramData+xml"/>
  <Override PartName="/ppt/diagrams/quickStyle48.xml" ContentType="application/vnd.openxmlformats-officedocument.drawingml.diagramStyl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diagrams/quickStyle26.xml" ContentType="application/vnd.openxmlformats-officedocument.drawingml.diagramStyle+xml"/>
  <Override PartName="/ppt/diagrams/layout48.xml" ContentType="application/vnd.openxmlformats-officedocument.drawingml.diagram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diagrams/quickStyle15.xml" ContentType="application/vnd.openxmlformats-officedocument.drawingml.diagramStyle+xml"/>
  <Override PartName="/ppt/diagrams/layout19.xml" ContentType="application/vnd.openxmlformats-officedocument.drawingml.diagramLayout+xml"/>
  <Override PartName="/ppt/diagrams/quickStyle33.xml" ContentType="application/vnd.openxmlformats-officedocument.drawingml.diagramStyle+xml"/>
  <Override PartName="/ppt/diagrams/layout37.xml" ContentType="application/vnd.openxmlformats-officedocument.drawingml.diagramLayout+xml"/>
  <Override PartName="/ppt/diagrams/quickStyle44.xml" ContentType="application/vnd.openxmlformats-officedocument.drawingml.diagramStyl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22.xml" ContentType="application/vnd.openxmlformats-officedocument.drawingml.diagramStyle+xml"/>
  <Override PartName="/ppt/diagrams/layout26.xml" ContentType="application/vnd.openxmlformats-officedocument.drawingml.diagramLayout+xml"/>
  <Override PartName="/ppt/diagrams/colors29.xml" ContentType="application/vnd.openxmlformats-officedocument.drawingml.diagramColors+xml"/>
  <Override PartName="/ppt/diagrams/layout44.xml" ContentType="application/vnd.openxmlformats-officedocument.drawingml.diagramLayout+xml"/>
  <Override PartName="/ppt/diagrams/colors47.xml" ContentType="application/vnd.openxmlformats-officedocument.drawingml.diagramColors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colors18.xml" ContentType="application/vnd.openxmlformats-officedocument.drawingml.diagramColors+xml"/>
  <Override PartName="/ppt/diagrams/layout33.xml" ContentType="application/vnd.openxmlformats-officedocument.drawingml.diagramLayout+xml"/>
  <Override PartName="/ppt/diagrams/colors36.xml" ContentType="application/vnd.openxmlformats-officedocument.drawingml.diagramColors+xml"/>
  <Override PartName="/ppt/diagrams/quickStyle40.xml" ContentType="application/vnd.openxmlformats-officedocument.drawingml.diagramStyl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diagrams/layout22.xml" ContentType="application/vnd.openxmlformats-officedocument.drawingml.diagramLayout+xml"/>
  <Override PartName="/ppt/diagrams/colors25.xml" ContentType="application/vnd.openxmlformats-officedocument.drawingml.diagramColors+xml"/>
  <Override PartName="/ppt/diagrams/data27.xml" ContentType="application/vnd.openxmlformats-officedocument.drawingml.diagramData+xml"/>
  <Override PartName="/ppt/diagrams/data38.xml" ContentType="application/vnd.openxmlformats-officedocument.drawingml.diagramData+xml"/>
  <Override PartName="/ppt/diagrams/layout40.xml" ContentType="application/vnd.openxmlformats-officedocument.drawingml.diagramLayout+xml"/>
  <Override PartName="/ppt/diagrams/colors43.xml" ContentType="application/vnd.openxmlformats-officedocument.drawingml.diagramColor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diagrams/colors32.xml" ContentType="application/vnd.openxmlformats-officedocument.drawingml.diagramColors+xml"/>
  <Override PartName="/ppt/diagrams/data34.xml" ContentType="application/vnd.openxmlformats-officedocument.drawingml.diagramData+xml"/>
  <Override PartName="/ppt/diagrams/data45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colors10.xml" ContentType="application/vnd.openxmlformats-officedocument.drawingml.diagramColors+xml"/>
  <Override PartName="/ppt/diagrams/colors21.xml" ContentType="application/vnd.openxmlformats-officedocument.drawingml.diagramColors+xml"/>
  <Override PartName="/ppt/diagrams/data23.xml" ContentType="application/vnd.openxmlformats-officedocument.drawingml.diagramData+xml"/>
  <Override PartName="/ppt/slides/slide24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diagrams/data30.xml" ContentType="application/vnd.openxmlformats-officedocument.drawingml.diagramData+xml"/>
  <Override PartName="/ppt/diagrams/quickStyle38.xml" ContentType="application/vnd.openxmlformats-officedocument.drawingml.diagramStyle+xml"/>
  <Override PartName="/ppt/diagrams/data41.xml" ContentType="application/vnd.openxmlformats-officedocument.drawingml.diagramData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diagrams/quickStyle27.xml" ContentType="application/vnd.openxmlformats-officedocument.drawingml.diagramStyle+xml"/>
  <Override PartName="/ppt/diagrams/layout38.xml" ContentType="application/vnd.openxmlformats-officedocument.drawingml.diagramLayout+xml"/>
  <Override PartName="/ppt/diagrams/quickStyle45.xml" ContentType="application/vnd.openxmlformats-officedocument.drawingml.diagramStyl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diagrams/layout27.xml" ContentType="application/vnd.openxmlformats-officedocument.drawingml.diagramLayout+xml"/>
  <Override PartName="/ppt/diagrams/quickStyle34.xml" ContentType="application/vnd.openxmlformats-officedocument.drawingml.diagramStyle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diagrams/quickStyle23.xml" ContentType="application/vnd.openxmlformats-officedocument.drawingml.diagramStyle+xml"/>
  <Override PartName="/ppt/diagrams/layout34.xml" ContentType="application/vnd.openxmlformats-officedocument.drawingml.diagramLayout+xml"/>
  <Override PartName="/ppt/diagrams/colors37.xml" ContentType="application/vnd.openxmlformats-officedocument.drawingml.diagramColors+xml"/>
  <Override PartName="/ppt/diagrams/quickStyle41.xml" ContentType="application/vnd.openxmlformats-officedocument.drawingml.diagramStyle+xml"/>
  <Override PartName="/ppt/diagrams/layout45.xml" ContentType="application/vnd.openxmlformats-officedocument.drawingml.diagramLayout+xml"/>
  <Override PartName="/ppt/diagrams/colors48.xml" ContentType="application/vnd.openxmlformats-officedocument.drawingml.diagramColors+xml"/>
  <Override PartName="/ppt/diagrams/layout23.xml" ContentType="application/vnd.openxmlformats-officedocument.drawingml.diagramLayout+xml"/>
  <Override PartName="/ppt/diagrams/colors26.xml" ContentType="application/vnd.openxmlformats-officedocument.drawingml.diagramColors+xml"/>
  <Override PartName="/ppt/diagrams/quickStyle30.xml" ContentType="application/vnd.openxmlformats-officedocument.drawingml.diagramStyle+xml"/>
  <Override PartName="/ppt/diagrams/data39.xml" ContentType="application/vnd.openxmlformats-officedocument.drawingml.diagramData+xml"/>
  <Override PartName="/ppt/diagrams/layout41.xml" ContentType="application/vnd.openxmlformats-officedocument.drawingml.diagramLayout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diagrams/data28.xml" ContentType="application/vnd.openxmlformats-officedocument.drawingml.diagramData+xml"/>
  <Override PartName="/ppt/diagrams/layout30.xml" ContentType="application/vnd.openxmlformats-officedocument.drawingml.diagramLayout+xml"/>
  <Override PartName="/ppt/diagrams/colors33.xml" ContentType="application/vnd.openxmlformats-officedocument.drawingml.diagramColors+xml"/>
  <Override PartName="/ppt/diagrams/colors44.xml" ContentType="application/vnd.openxmlformats-officedocument.drawingml.diagramColors+xml"/>
  <Override PartName="/ppt/diagrams/data46.xml" ContentType="application/vnd.openxmlformats-officedocument.drawingml.diagramData+xml"/>
  <Default Extension="mp4" ContentType="video/mp4"/>
  <Override PartName="/ppt/slides/slide29.xml" ContentType="application/vnd.openxmlformats-officedocument.presentationml.slide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40.xml" ContentType="application/vnd.openxmlformats-officedocument.drawingml.diagramColors+xml"/>
  <Override PartName="/ppt/diagrams/data42.xml" ContentType="application/vnd.openxmlformats-officedocument.drawingml.diagramData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diagrams/data31.xml" ContentType="application/vnd.openxmlformats-officedocument.drawingml.diagramData+xml"/>
  <Override PartName="/ppt/slides/slide32.xml" ContentType="application/vnd.openxmlformats-officedocument.presentationml.slide+xml"/>
  <Override PartName="/ppt/diagrams/data20.xml" ContentType="application/vnd.openxmlformats-officedocument.drawingml.diagramData+xml"/>
  <Override PartName="/ppt/diagrams/quickStyle35.xml" ContentType="application/vnd.openxmlformats-officedocument.drawingml.diagramStyle+xml"/>
  <Override PartName="/ppt/diagrams/quickStyle46.xml" ContentType="application/vnd.openxmlformats-officedocument.drawingml.diagramStyl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quickStyle24.xml" ContentType="application/vnd.openxmlformats-officedocument.drawingml.diagramStyle+xml"/>
  <Override PartName="/ppt/diagrams/layout46.xml" ContentType="application/vnd.openxmlformats-officedocument.drawingml.diagramLayout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layout35.xml" ContentType="application/vnd.openxmlformats-officedocument.drawingml.diagramLayout+xml"/>
  <Override PartName="/ppt/diagrams/layout13.xml" ContentType="application/vnd.openxmlformats-officedocument.drawingml.diagramLayout+xml"/>
  <Override PartName="/ppt/diagrams/layout24.xml" ContentType="application/vnd.openxmlformats-officedocument.drawingml.diagramLayout+xml"/>
  <Override PartName="/ppt/diagrams/colors45.xml" ContentType="application/vnd.openxmlformats-officedocument.drawingml.diagramColors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quickStyle7.xml" ContentType="application/vnd.openxmlformats-officedocument.drawingml.diagramStyle+xml"/>
  <Override PartName="/ppt/diagrams/colors34.xml" ContentType="application/vnd.openxmlformats-officedocument.drawingml.diagramColors+xml"/>
  <Override PartName="/ppt/diagrams/data47.xml" ContentType="application/vnd.openxmlformats-officedocument.drawingml.diagramData+xml"/>
  <Override PartName="/ppt/slides/slide48.xml" ContentType="application/vnd.openxmlformats-officedocument.presentationml.slide+xml"/>
  <Override PartName="/ppt/notesSlides/notesSlide3.xml" ContentType="application/vnd.openxmlformats-officedocument.presentationml.notesSlide+xml"/>
  <Override PartName="/ppt/diagrams/colors12.xml" ContentType="application/vnd.openxmlformats-officedocument.drawingml.diagramColors+xml"/>
  <Override PartName="/ppt/diagrams/colors23.xml" ContentType="application/vnd.openxmlformats-officedocument.drawingml.diagramColors+xml"/>
  <Override PartName="/ppt/diagrams/data25.xml" ContentType="application/vnd.openxmlformats-officedocument.drawingml.diagramData+xml"/>
  <Override PartName="/ppt/diagrams/data36.xml" ContentType="application/vnd.openxmlformats-officedocument.drawingml.diagramData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29.xml" ContentType="application/vnd.openxmlformats-officedocument.drawingml.diagramStyle+xml"/>
  <Override PartName="/ppt/diagrams/quickStyle18.xml" ContentType="application/vnd.openxmlformats-officedocument.drawingml.diagramStyle+xml"/>
  <Override PartName="/ppt/diagrams/layout29.xml" ContentType="application/vnd.openxmlformats-officedocument.drawingml.diagramLayout+xml"/>
  <Override PartName="/ppt/slides/slide40.xml" ContentType="application/vnd.openxmlformats-officedocument.presentationml.slide+xml"/>
  <Override PartName="/ppt/diagrams/layout18.xml" ContentType="application/vnd.openxmlformats-officedocument.drawingml.diagramLayout+xml"/>
  <Override PartName="/ppt/diagrams/quickStyle43.xml" ContentType="application/vnd.openxmlformats-officedocument.drawingml.diagramStyle+xml"/>
  <Default Extension="vml" ContentType="application/vnd.openxmlformats-officedocument.vmlDrawing"/>
  <Override PartName="/ppt/diagrams/layout2.xml" ContentType="application/vnd.openxmlformats-officedocument.drawingml.diagramLayout+xml"/>
  <Override PartName="/ppt/diagrams/colors28.xml" ContentType="application/vnd.openxmlformats-officedocument.drawingml.diagramColors+xml"/>
  <Override PartName="/ppt/diagrams/quickStyle32.xml" ContentType="application/vnd.openxmlformats-officedocument.drawingml.diagramStyle+xml"/>
  <Override PartName="/ppt/diagrams/colors39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392" r:id="rId2"/>
    <p:sldId id="393" r:id="rId3"/>
    <p:sldId id="394" r:id="rId4"/>
    <p:sldId id="396" r:id="rId5"/>
    <p:sldId id="397" r:id="rId6"/>
    <p:sldId id="398" r:id="rId7"/>
    <p:sldId id="257" r:id="rId8"/>
    <p:sldId id="399" r:id="rId9"/>
    <p:sldId id="361" r:id="rId10"/>
    <p:sldId id="401" r:id="rId11"/>
    <p:sldId id="402" r:id="rId12"/>
    <p:sldId id="403" r:id="rId13"/>
    <p:sldId id="362" r:id="rId14"/>
    <p:sldId id="363" r:id="rId15"/>
    <p:sldId id="259" r:id="rId16"/>
    <p:sldId id="353" r:id="rId17"/>
    <p:sldId id="360" r:id="rId18"/>
    <p:sldId id="354" r:id="rId19"/>
    <p:sldId id="364" r:id="rId20"/>
    <p:sldId id="365" r:id="rId21"/>
    <p:sldId id="355" r:id="rId22"/>
    <p:sldId id="400" r:id="rId23"/>
    <p:sldId id="368" r:id="rId24"/>
    <p:sldId id="386" r:id="rId25"/>
    <p:sldId id="369" r:id="rId26"/>
    <p:sldId id="387" r:id="rId27"/>
    <p:sldId id="370" r:id="rId28"/>
    <p:sldId id="388" r:id="rId29"/>
    <p:sldId id="356" r:id="rId30"/>
    <p:sldId id="371" r:id="rId31"/>
    <p:sldId id="389" r:id="rId32"/>
    <p:sldId id="372" r:id="rId33"/>
    <p:sldId id="373" r:id="rId34"/>
    <p:sldId id="376" r:id="rId35"/>
    <p:sldId id="390" r:id="rId36"/>
    <p:sldId id="357" r:id="rId37"/>
    <p:sldId id="377" r:id="rId38"/>
    <p:sldId id="391" r:id="rId39"/>
    <p:sldId id="378" r:id="rId40"/>
    <p:sldId id="358" r:id="rId41"/>
    <p:sldId id="380" r:id="rId42"/>
    <p:sldId id="381" r:id="rId43"/>
    <p:sldId id="404" r:id="rId44"/>
    <p:sldId id="406" r:id="rId45"/>
    <p:sldId id="407" r:id="rId46"/>
    <p:sldId id="408" r:id="rId47"/>
    <p:sldId id="409" r:id="rId48"/>
    <p:sldId id="410" r:id="rId49"/>
    <p:sldId id="411" r:id="rId50"/>
    <p:sldId id="395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332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71A567-23F0-42D0-A2E6-3886C0DAA8C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4D2600-6C97-4F32-B00F-D96585924F45}">
      <dgm:prSet custT="1"/>
      <dgm:spPr/>
      <dgm:t>
        <a:bodyPr/>
        <a:lstStyle/>
        <a:p>
          <a:pPr algn="ctr" rtl="0"/>
          <a:r>
            <a:rPr lang="en-US" sz="3600" dirty="0" smtClean="0"/>
            <a:t>Web Technologies and Programming</a:t>
          </a:r>
        </a:p>
        <a:p>
          <a:pPr algn="ctr" rtl="0"/>
          <a:r>
            <a:rPr lang="en-US" sz="3600" dirty="0" smtClean="0"/>
            <a:t>Lecture 25</a:t>
          </a:r>
          <a:endParaRPr lang="en-US" sz="3600" dirty="0"/>
        </a:p>
      </dgm:t>
    </dgm:pt>
    <dgm:pt modelId="{59F1DD2E-8B5C-4465-B8B1-6713AFC8FB5F}" type="parTrans" cxnId="{135E5A5B-EE53-447D-9C9C-11D93656F66D}">
      <dgm:prSet/>
      <dgm:spPr/>
      <dgm:t>
        <a:bodyPr/>
        <a:lstStyle/>
        <a:p>
          <a:endParaRPr lang="en-US"/>
        </a:p>
      </dgm:t>
    </dgm:pt>
    <dgm:pt modelId="{730BFA6A-0B35-4E5E-9254-EFAC1EA1B952}" type="sibTrans" cxnId="{135E5A5B-EE53-447D-9C9C-11D93656F66D}">
      <dgm:prSet/>
      <dgm:spPr/>
      <dgm:t>
        <a:bodyPr/>
        <a:lstStyle/>
        <a:p>
          <a:endParaRPr lang="en-US"/>
        </a:p>
      </dgm:t>
    </dgm:pt>
    <dgm:pt modelId="{A066085A-9674-46E4-B0BF-D0C728A69A1C}" type="pres">
      <dgm:prSet presAssocID="{FD71A567-23F0-42D0-A2E6-3886C0DAA8C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07BE64-8717-48DF-AE6A-829B547CC5F7}" type="pres">
      <dgm:prSet presAssocID="{1A4D2600-6C97-4F32-B00F-D96585924F45}" presName="parentText" presStyleLbl="node1" presStyleIdx="0" presStyleCnt="1" custScaleY="32743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5E5A5B-EE53-447D-9C9C-11D93656F66D}" srcId="{FD71A567-23F0-42D0-A2E6-3886C0DAA8C4}" destId="{1A4D2600-6C97-4F32-B00F-D96585924F45}" srcOrd="0" destOrd="0" parTransId="{59F1DD2E-8B5C-4465-B8B1-6713AFC8FB5F}" sibTransId="{730BFA6A-0B35-4E5E-9254-EFAC1EA1B952}"/>
    <dgm:cxn modelId="{06E1AB79-9541-4003-802F-AC24323C6361}" type="presOf" srcId="{1A4D2600-6C97-4F32-B00F-D96585924F45}" destId="{FE07BE64-8717-48DF-AE6A-829B547CC5F7}" srcOrd="0" destOrd="0" presId="urn:microsoft.com/office/officeart/2005/8/layout/vList2"/>
    <dgm:cxn modelId="{69F89B09-A0F0-4694-8F10-6DB222C01F3E}" type="presOf" srcId="{FD71A567-23F0-42D0-A2E6-3886C0DAA8C4}" destId="{A066085A-9674-46E4-B0BF-D0C728A69A1C}" srcOrd="0" destOrd="0" presId="urn:microsoft.com/office/officeart/2005/8/layout/vList2"/>
    <dgm:cxn modelId="{0F15CD7D-B0FD-44C4-95AD-BC10A4157EA9}" type="presParOf" srcId="{A066085A-9674-46E4-B0BF-D0C728A69A1C}" destId="{FE07BE64-8717-48DF-AE6A-829B547CC5F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85C8AFE-E3C7-47D7-B9BA-93468B5EA24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57C94D-A312-456E-91E7-26FEBE58AF90}">
      <dgm:prSet/>
      <dgm:spPr/>
      <dgm:t>
        <a:bodyPr/>
        <a:lstStyle/>
        <a:p>
          <a:pPr rtl="0"/>
          <a:r>
            <a:rPr lang="en-US" b="1" dirty="0" smtClean="0"/>
            <a:t>1. Regular expressions in PHP…</a:t>
          </a:r>
          <a:endParaRPr lang="en-US" b="1" dirty="0"/>
        </a:p>
      </dgm:t>
    </dgm:pt>
    <dgm:pt modelId="{A6EBA01B-DDE0-42C0-B7D1-7AD186EDC41B}" type="parTrans" cxnId="{7070919A-1B5F-4B6C-9AB8-FA248B5BEADA}">
      <dgm:prSet/>
      <dgm:spPr/>
      <dgm:t>
        <a:bodyPr/>
        <a:lstStyle/>
        <a:p>
          <a:endParaRPr lang="en-US"/>
        </a:p>
      </dgm:t>
    </dgm:pt>
    <dgm:pt modelId="{33DABBFB-09B5-42A0-8CD0-E9039DCF01F0}" type="sibTrans" cxnId="{7070919A-1B5F-4B6C-9AB8-FA248B5BEADA}">
      <dgm:prSet/>
      <dgm:spPr/>
      <dgm:t>
        <a:bodyPr/>
        <a:lstStyle/>
        <a:p>
          <a:endParaRPr lang="en-US"/>
        </a:p>
      </dgm:t>
    </dgm:pt>
    <dgm:pt modelId="{26E94601-D763-48ED-8649-5D2504B3205B}" type="pres">
      <dgm:prSet presAssocID="{685C8AFE-E3C7-47D7-B9BA-93468B5EA24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1A1722F-7BA7-4D2D-8480-DD8C184F70F2}" type="pres">
      <dgm:prSet presAssocID="{0E57C94D-A312-456E-91E7-26FEBE58AF9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751C25-C2EE-410A-9F0A-E56D104983E3}" type="presOf" srcId="{0E57C94D-A312-456E-91E7-26FEBE58AF90}" destId="{81A1722F-7BA7-4D2D-8480-DD8C184F70F2}" srcOrd="0" destOrd="0" presId="urn:microsoft.com/office/officeart/2005/8/layout/vList2"/>
    <dgm:cxn modelId="{968A1D1E-D1A5-43A0-830A-44EF1D774C78}" type="presOf" srcId="{685C8AFE-E3C7-47D7-B9BA-93468B5EA24D}" destId="{26E94601-D763-48ED-8649-5D2504B3205B}" srcOrd="0" destOrd="0" presId="urn:microsoft.com/office/officeart/2005/8/layout/vList2"/>
    <dgm:cxn modelId="{7070919A-1B5F-4B6C-9AB8-FA248B5BEADA}" srcId="{685C8AFE-E3C7-47D7-B9BA-93468B5EA24D}" destId="{0E57C94D-A312-456E-91E7-26FEBE58AF90}" srcOrd="0" destOrd="0" parTransId="{A6EBA01B-DDE0-42C0-B7D1-7AD186EDC41B}" sibTransId="{33DABBFB-09B5-42A0-8CD0-E9039DCF01F0}"/>
    <dgm:cxn modelId="{6296D485-C569-4ACD-ABBA-62850B3EE862}" type="presParOf" srcId="{26E94601-D763-48ED-8649-5D2504B3205B}" destId="{81A1722F-7BA7-4D2D-8480-DD8C184F70F2}" srcOrd="0" destOrd="0" presId="urn:microsoft.com/office/officeart/2005/8/layout/vList2"/>
  </dgm:cxnLst>
  <dgm:bg/>
  <dgm:whole/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85C8AFE-E3C7-47D7-B9BA-93468B5EA24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57C94D-A312-456E-91E7-26FEBE58AF90}">
      <dgm:prSet/>
      <dgm:spPr/>
      <dgm:t>
        <a:bodyPr/>
        <a:lstStyle/>
        <a:p>
          <a:pPr rtl="0"/>
          <a:r>
            <a:rPr lang="en-US" b="1" dirty="0" smtClean="0"/>
            <a:t>1. Regular expressions in PHP…</a:t>
          </a:r>
          <a:endParaRPr lang="en-US" b="1" dirty="0"/>
        </a:p>
      </dgm:t>
    </dgm:pt>
    <dgm:pt modelId="{A6EBA01B-DDE0-42C0-B7D1-7AD186EDC41B}" type="parTrans" cxnId="{7070919A-1B5F-4B6C-9AB8-FA248B5BEADA}">
      <dgm:prSet/>
      <dgm:spPr/>
      <dgm:t>
        <a:bodyPr/>
        <a:lstStyle/>
        <a:p>
          <a:endParaRPr lang="en-US"/>
        </a:p>
      </dgm:t>
    </dgm:pt>
    <dgm:pt modelId="{33DABBFB-09B5-42A0-8CD0-E9039DCF01F0}" type="sibTrans" cxnId="{7070919A-1B5F-4B6C-9AB8-FA248B5BEADA}">
      <dgm:prSet/>
      <dgm:spPr/>
      <dgm:t>
        <a:bodyPr/>
        <a:lstStyle/>
        <a:p>
          <a:endParaRPr lang="en-US"/>
        </a:p>
      </dgm:t>
    </dgm:pt>
    <dgm:pt modelId="{26E94601-D763-48ED-8649-5D2504B3205B}" type="pres">
      <dgm:prSet presAssocID="{685C8AFE-E3C7-47D7-B9BA-93468B5EA24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1A1722F-7BA7-4D2D-8480-DD8C184F70F2}" type="pres">
      <dgm:prSet presAssocID="{0E57C94D-A312-456E-91E7-26FEBE58AF9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E61F99-FFC5-4F72-B961-01ED51DD2AA8}" type="presOf" srcId="{0E57C94D-A312-456E-91E7-26FEBE58AF90}" destId="{81A1722F-7BA7-4D2D-8480-DD8C184F70F2}" srcOrd="0" destOrd="0" presId="urn:microsoft.com/office/officeart/2005/8/layout/vList2"/>
    <dgm:cxn modelId="{BFE3936C-BC66-4F91-85CC-CD56E394380C}" type="presOf" srcId="{685C8AFE-E3C7-47D7-B9BA-93468B5EA24D}" destId="{26E94601-D763-48ED-8649-5D2504B3205B}" srcOrd="0" destOrd="0" presId="urn:microsoft.com/office/officeart/2005/8/layout/vList2"/>
    <dgm:cxn modelId="{7070919A-1B5F-4B6C-9AB8-FA248B5BEADA}" srcId="{685C8AFE-E3C7-47D7-B9BA-93468B5EA24D}" destId="{0E57C94D-A312-456E-91E7-26FEBE58AF90}" srcOrd="0" destOrd="0" parTransId="{A6EBA01B-DDE0-42C0-B7D1-7AD186EDC41B}" sibTransId="{33DABBFB-09B5-42A0-8CD0-E9039DCF01F0}"/>
    <dgm:cxn modelId="{F789C7B5-8257-4F14-BC4E-133FD6A11C85}" type="presParOf" srcId="{26E94601-D763-48ED-8649-5D2504B3205B}" destId="{81A1722F-7BA7-4D2D-8480-DD8C184F70F2}" srcOrd="0" destOrd="0" presId="urn:microsoft.com/office/officeart/2005/8/layout/vList2"/>
  </dgm:cxnLst>
  <dgm:bg/>
  <dgm:whole/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85C8AFE-E3C7-47D7-B9BA-93468B5EA24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57C94D-A312-456E-91E7-26FEBE58AF90}">
      <dgm:prSet/>
      <dgm:spPr/>
      <dgm:t>
        <a:bodyPr/>
        <a:lstStyle/>
        <a:p>
          <a:pPr rtl="0"/>
          <a:r>
            <a:rPr lang="en-US" b="1" dirty="0" smtClean="0"/>
            <a:t>1. Regular expressions in PHP…</a:t>
          </a:r>
          <a:endParaRPr lang="en-US" b="1" dirty="0"/>
        </a:p>
      </dgm:t>
    </dgm:pt>
    <dgm:pt modelId="{A6EBA01B-DDE0-42C0-B7D1-7AD186EDC41B}" type="parTrans" cxnId="{7070919A-1B5F-4B6C-9AB8-FA248B5BEADA}">
      <dgm:prSet/>
      <dgm:spPr/>
      <dgm:t>
        <a:bodyPr/>
        <a:lstStyle/>
        <a:p>
          <a:endParaRPr lang="en-US"/>
        </a:p>
      </dgm:t>
    </dgm:pt>
    <dgm:pt modelId="{33DABBFB-09B5-42A0-8CD0-E9039DCF01F0}" type="sibTrans" cxnId="{7070919A-1B5F-4B6C-9AB8-FA248B5BEADA}">
      <dgm:prSet/>
      <dgm:spPr/>
      <dgm:t>
        <a:bodyPr/>
        <a:lstStyle/>
        <a:p>
          <a:endParaRPr lang="en-US"/>
        </a:p>
      </dgm:t>
    </dgm:pt>
    <dgm:pt modelId="{26E94601-D763-48ED-8649-5D2504B3205B}" type="pres">
      <dgm:prSet presAssocID="{685C8AFE-E3C7-47D7-B9BA-93468B5EA24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1A1722F-7BA7-4D2D-8480-DD8C184F70F2}" type="pres">
      <dgm:prSet presAssocID="{0E57C94D-A312-456E-91E7-26FEBE58AF9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7DD8B4-DC87-495F-B5D1-01361DE317D0}" type="presOf" srcId="{685C8AFE-E3C7-47D7-B9BA-93468B5EA24D}" destId="{26E94601-D763-48ED-8649-5D2504B3205B}" srcOrd="0" destOrd="0" presId="urn:microsoft.com/office/officeart/2005/8/layout/vList2"/>
    <dgm:cxn modelId="{4C8F0863-BA9B-43B0-8DC1-239403A43495}" type="presOf" srcId="{0E57C94D-A312-456E-91E7-26FEBE58AF90}" destId="{81A1722F-7BA7-4D2D-8480-DD8C184F70F2}" srcOrd="0" destOrd="0" presId="urn:microsoft.com/office/officeart/2005/8/layout/vList2"/>
    <dgm:cxn modelId="{7070919A-1B5F-4B6C-9AB8-FA248B5BEADA}" srcId="{685C8AFE-E3C7-47D7-B9BA-93468B5EA24D}" destId="{0E57C94D-A312-456E-91E7-26FEBE58AF90}" srcOrd="0" destOrd="0" parTransId="{A6EBA01B-DDE0-42C0-B7D1-7AD186EDC41B}" sibTransId="{33DABBFB-09B5-42A0-8CD0-E9039DCF01F0}"/>
    <dgm:cxn modelId="{CAF19C25-0F84-4C3E-B69A-2A1C7460235A}" type="presParOf" srcId="{26E94601-D763-48ED-8649-5D2504B3205B}" destId="{81A1722F-7BA7-4D2D-8480-DD8C184F70F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85C8AFE-E3C7-47D7-B9BA-93468B5EA24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57C94D-A312-456E-91E7-26FEBE58AF90}">
      <dgm:prSet/>
      <dgm:spPr/>
      <dgm:t>
        <a:bodyPr/>
        <a:lstStyle/>
        <a:p>
          <a:pPr rtl="0"/>
          <a:r>
            <a:rPr lang="en-US" b="1" dirty="0" smtClean="0"/>
            <a:t>1. Regular expressions in PHP…</a:t>
          </a:r>
          <a:endParaRPr lang="en-US" b="1" dirty="0"/>
        </a:p>
      </dgm:t>
    </dgm:pt>
    <dgm:pt modelId="{A6EBA01B-DDE0-42C0-B7D1-7AD186EDC41B}" type="parTrans" cxnId="{7070919A-1B5F-4B6C-9AB8-FA248B5BEADA}">
      <dgm:prSet/>
      <dgm:spPr/>
      <dgm:t>
        <a:bodyPr/>
        <a:lstStyle/>
        <a:p>
          <a:endParaRPr lang="en-US"/>
        </a:p>
      </dgm:t>
    </dgm:pt>
    <dgm:pt modelId="{33DABBFB-09B5-42A0-8CD0-E9039DCF01F0}" type="sibTrans" cxnId="{7070919A-1B5F-4B6C-9AB8-FA248B5BEADA}">
      <dgm:prSet/>
      <dgm:spPr/>
      <dgm:t>
        <a:bodyPr/>
        <a:lstStyle/>
        <a:p>
          <a:endParaRPr lang="en-US"/>
        </a:p>
      </dgm:t>
    </dgm:pt>
    <dgm:pt modelId="{26E94601-D763-48ED-8649-5D2504B3205B}" type="pres">
      <dgm:prSet presAssocID="{685C8AFE-E3C7-47D7-B9BA-93468B5EA24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1A1722F-7BA7-4D2D-8480-DD8C184F70F2}" type="pres">
      <dgm:prSet presAssocID="{0E57C94D-A312-456E-91E7-26FEBE58AF9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7609F6-55EE-4D19-B85B-89929B5D6777}" type="presOf" srcId="{0E57C94D-A312-456E-91E7-26FEBE58AF90}" destId="{81A1722F-7BA7-4D2D-8480-DD8C184F70F2}" srcOrd="0" destOrd="0" presId="urn:microsoft.com/office/officeart/2005/8/layout/vList2"/>
    <dgm:cxn modelId="{C839A233-3578-4332-A147-F3639CA6FFC9}" type="presOf" srcId="{685C8AFE-E3C7-47D7-B9BA-93468B5EA24D}" destId="{26E94601-D763-48ED-8649-5D2504B3205B}" srcOrd="0" destOrd="0" presId="urn:microsoft.com/office/officeart/2005/8/layout/vList2"/>
    <dgm:cxn modelId="{7070919A-1B5F-4B6C-9AB8-FA248B5BEADA}" srcId="{685C8AFE-E3C7-47D7-B9BA-93468B5EA24D}" destId="{0E57C94D-A312-456E-91E7-26FEBE58AF90}" srcOrd="0" destOrd="0" parTransId="{A6EBA01B-DDE0-42C0-B7D1-7AD186EDC41B}" sibTransId="{33DABBFB-09B5-42A0-8CD0-E9039DCF01F0}"/>
    <dgm:cxn modelId="{888694F2-8770-46CD-842C-C73E67EB39FB}" type="presParOf" srcId="{26E94601-D763-48ED-8649-5D2504B3205B}" destId="{81A1722F-7BA7-4D2D-8480-DD8C184F70F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3578F49-8007-4031-A460-566214914E4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6953CB-01F4-4934-BAC5-AE50B6501256}">
      <dgm:prSet/>
      <dgm:spPr/>
      <dgm:t>
        <a:bodyPr/>
        <a:lstStyle/>
        <a:p>
          <a:pPr rtl="0"/>
          <a:r>
            <a:rPr lang="en-US" b="1" dirty="0" smtClean="0"/>
            <a:t>1.1 Notations for RE</a:t>
          </a:r>
          <a:endParaRPr lang="en-US" dirty="0"/>
        </a:p>
      </dgm:t>
    </dgm:pt>
    <dgm:pt modelId="{BF6097BC-D90B-4D46-AC6E-777BC6530906}" type="parTrans" cxnId="{C617168D-1258-4276-81B8-A3AC8E30380E}">
      <dgm:prSet/>
      <dgm:spPr/>
      <dgm:t>
        <a:bodyPr/>
        <a:lstStyle/>
        <a:p>
          <a:endParaRPr lang="en-US"/>
        </a:p>
      </dgm:t>
    </dgm:pt>
    <dgm:pt modelId="{15E2FA2C-7CA0-4AEA-A043-1B8578BD2D59}" type="sibTrans" cxnId="{C617168D-1258-4276-81B8-A3AC8E30380E}">
      <dgm:prSet/>
      <dgm:spPr/>
      <dgm:t>
        <a:bodyPr/>
        <a:lstStyle/>
        <a:p>
          <a:endParaRPr lang="en-US"/>
        </a:p>
      </dgm:t>
    </dgm:pt>
    <dgm:pt modelId="{FDDFAD8A-80F5-4EC6-96CA-5A743EB8859B}" type="pres">
      <dgm:prSet presAssocID="{93578F49-8007-4031-A460-566214914E4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DF1207-AE5C-4C81-B899-640AE8D9E68B}" type="pres">
      <dgm:prSet presAssocID="{0F6953CB-01F4-4934-BAC5-AE50B6501256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C2376F-A6CA-48AB-AA4A-753F5C79C9C0}" type="presOf" srcId="{93578F49-8007-4031-A460-566214914E42}" destId="{FDDFAD8A-80F5-4EC6-96CA-5A743EB8859B}" srcOrd="0" destOrd="0" presId="urn:microsoft.com/office/officeart/2005/8/layout/vList2"/>
    <dgm:cxn modelId="{C617168D-1258-4276-81B8-A3AC8E30380E}" srcId="{93578F49-8007-4031-A460-566214914E42}" destId="{0F6953CB-01F4-4934-BAC5-AE50B6501256}" srcOrd="0" destOrd="0" parTransId="{BF6097BC-D90B-4D46-AC6E-777BC6530906}" sibTransId="{15E2FA2C-7CA0-4AEA-A043-1B8578BD2D59}"/>
    <dgm:cxn modelId="{8AE1D9A6-5EA7-42BB-BA2A-6EC912262541}" type="presOf" srcId="{0F6953CB-01F4-4934-BAC5-AE50B6501256}" destId="{32DF1207-AE5C-4C81-B899-640AE8D9E68B}" srcOrd="0" destOrd="0" presId="urn:microsoft.com/office/officeart/2005/8/layout/vList2"/>
    <dgm:cxn modelId="{7033EB1B-0BB5-4AE3-89AE-654467E61875}" type="presParOf" srcId="{FDDFAD8A-80F5-4EC6-96CA-5A743EB8859B}" destId="{32DF1207-AE5C-4C81-B899-640AE8D9E68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A3202B3-03FB-42CB-96AC-B0A6CEA4489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73605B5-D8F0-406B-AEA5-4BD1C67817A2}">
      <dgm:prSet/>
      <dgm:spPr/>
      <dgm:t>
        <a:bodyPr/>
        <a:lstStyle/>
        <a:p>
          <a:pPr rtl="0"/>
          <a:r>
            <a:rPr lang="en-US" b="1" dirty="0" smtClean="0"/>
            <a:t>1.1 Notation for RE…</a:t>
          </a:r>
          <a:endParaRPr lang="en-US" dirty="0"/>
        </a:p>
      </dgm:t>
    </dgm:pt>
    <dgm:pt modelId="{5A5DE109-BDCC-4483-B408-1B14AA98ECFD}" type="parTrans" cxnId="{E4F39976-99E7-4524-9E7C-E01C646F243A}">
      <dgm:prSet/>
      <dgm:spPr/>
      <dgm:t>
        <a:bodyPr/>
        <a:lstStyle/>
        <a:p>
          <a:endParaRPr lang="en-US"/>
        </a:p>
      </dgm:t>
    </dgm:pt>
    <dgm:pt modelId="{2F04B7D9-4695-4D9A-AA2C-026AB9CEB3C0}" type="sibTrans" cxnId="{E4F39976-99E7-4524-9E7C-E01C646F243A}">
      <dgm:prSet/>
      <dgm:spPr/>
      <dgm:t>
        <a:bodyPr/>
        <a:lstStyle/>
        <a:p>
          <a:endParaRPr lang="en-US"/>
        </a:p>
      </dgm:t>
    </dgm:pt>
    <dgm:pt modelId="{01CE3B11-F797-4B65-8D86-A4F7EA65F3FE}" type="pres">
      <dgm:prSet presAssocID="{DA3202B3-03FB-42CB-96AC-B0A6CEA4489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BD7519-CAEC-40FF-908F-76D519D86A15}" type="pres">
      <dgm:prSet presAssocID="{773605B5-D8F0-406B-AEA5-4BD1C67817A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7C1072-ED5B-4316-BEA3-A6B676CD5E0C}" type="presOf" srcId="{773605B5-D8F0-406B-AEA5-4BD1C67817A2}" destId="{CFBD7519-CAEC-40FF-908F-76D519D86A15}" srcOrd="0" destOrd="0" presId="urn:microsoft.com/office/officeart/2005/8/layout/vList2"/>
    <dgm:cxn modelId="{2B69083A-B04E-497D-AFEB-54A7FE01FBF4}" type="presOf" srcId="{DA3202B3-03FB-42CB-96AC-B0A6CEA4489B}" destId="{01CE3B11-F797-4B65-8D86-A4F7EA65F3FE}" srcOrd="0" destOrd="0" presId="urn:microsoft.com/office/officeart/2005/8/layout/vList2"/>
    <dgm:cxn modelId="{E4F39976-99E7-4524-9E7C-E01C646F243A}" srcId="{DA3202B3-03FB-42CB-96AC-B0A6CEA4489B}" destId="{773605B5-D8F0-406B-AEA5-4BD1C67817A2}" srcOrd="0" destOrd="0" parTransId="{5A5DE109-BDCC-4483-B408-1B14AA98ECFD}" sibTransId="{2F04B7D9-4695-4D9A-AA2C-026AB9CEB3C0}"/>
    <dgm:cxn modelId="{C26FA934-9289-41BD-8D16-ED85D5CA0D43}" type="presParOf" srcId="{01CE3B11-F797-4B65-8D86-A4F7EA65F3FE}" destId="{CFBD7519-CAEC-40FF-908F-76D519D86A1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A3202B3-03FB-42CB-96AC-B0A6CEA4489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73605B5-D8F0-406B-AEA5-4BD1C67817A2}">
      <dgm:prSet/>
      <dgm:spPr/>
      <dgm:t>
        <a:bodyPr/>
        <a:lstStyle/>
        <a:p>
          <a:pPr rtl="0"/>
          <a:r>
            <a:rPr lang="en-US" b="1" dirty="0" smtClean="0"/>
            <a:t>1.1 Notation for RE…</a:t>
          </a:r>
          <a:endParaRPr lang="en-US" dirty="0"/>
        </a:p>
      </dgm:t>
    </dgm:pt>
    <dgm:pt modelId="{5A5DE109-BDCC-4483-B408-1B14AA98ECFD}" type="parTrans" cxnId="{E4F39976-99E7-4524-9E7C-E01C646F243A}">
      <dgm:prSet/>
      <dgm:spPr/>
      <dgm:t>
        <a:bodyPr/>
        <a:lstStyle/>
        <a:p>
          <a:endParaRPr lang="en-US"/>
        </a:p>
      </dgm:t>
    </dgm:pt>
    <dgm:pt modelId="{2F04B7D9-4695-4D9A-AA2C-026AB9CEB3C0}" type="sibTrans" cxnId="{E4F39976-99E7-4524-9E7C-E01C646F243A}">
      <dgm:prSet/>
      <dgm:spPr/>
      <dgm:t>
        <a:bodyPr/>
        <a:lstStyle/>
        <a:p>
          <a:endParaRPr lang="en-US"/>
        </a:p>
      </dgm:t>
    </dgm:pt>
    <dgm:pt modelId="{01CE3B11-F797-4B65-8D86-A4F7EA65F3FE}" type="pres">
      <dgm:prSet presAssocID="{DA3202B3-03FB-42CB-96AC-B0A6CEA4489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BD7519-CAEC-40FF-908F-76D519D86A15}" type="pres">
      <dgm:prSet presAssocID="{773605B5-D8F0-406B-AEA5-4BD1C67817A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ACD9BB-54ED-4CFF-BE42-9C67C4F321A1}" type="presOf" srcId="{773605B5-D8F0-406B-AEA5-4BD1C67817A2}" destId="{CFBD7519-CAEC-40FF-908F-76D519D86A15}" srcOrd="0" destOrd="0" presId="urn:microsoft.com/office/officeart/2005/8/layout/vList2"/>
    <dgm:cxn modelId="{E4F39976-99E7-4524-9E7C-E01C646F243A}" srcId="{DA3202B3-03FB-42CB-96AC-B0A6CEA4489B}" destId="{773605B5-D8F0-406B-AEA5-4BD1C67817A2}" srcOrd="0" destOrd="0" parTransId="{5A5DE109-BDCC-4483-B408-1B14AA98ECFD}" sibTransId="{2F04B7D9-4695-4D9A-AA2C-026AB9CEB3C0}"/>
    <dgm:cxn modelId="{8DCA1267-2896-4D4F-9108-6F96541E5F8D}" type="presOf" srcId="{DA3202B3-03FB-42CB-96AC-B0A6CEA4489B}" destId="{01CE3B11-F797-4B65-8D86-A4F7EA65F3FE}" srcOrd="0" destOrd="0" presId="urn:microsoft.com/office/officeart/2005/8/layout/vList2"/>
    <dgm:cxn modelId="{7B953FB9-6696-45EE-8761-EAE57E2BC695}" type="presParOf" srcId="{01CE3B11-F797-4B65-8D86-A4F7EA65F3FE}" destId="{CFBD7519-CAEC-40FF-908F-76D519D86A1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2FF9949-4224-4506-9D95-50717FDBE90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57513A2-7C0F-4F00-B931-86930D46C987}">
      <dgm:prSet/>
      <dgm:spPr/>
      <dgm:t>
        <a:bodyPr/>
        <a:lstStyle/>
        <a:p>
          <a:pPr rtl="0"/>
          <a:r>
            <a:rPr lang="en-US" b="1" dirty="0" smtClean="0"/>
            <a:t>1.1 Notation for RE…</a:t>
          </a:r>
          <a:endParaRPr lang="en-US" dirty="0"/>
        </a:p>
      </dgm:t>
    </dgm:pt>
    <dgm:pt modelId="{DC92BA4D-DC1D-4BA8-B31F-210D4E0F54E0}" type="parTrans" cxnId="{2356214C-0413-4211-A6CF-989DEDBE1D55}">
      <dgm:prSet/>
      <dgm:spPr/>
      <dgm:t>
        <a:bodyPr/>
        <a:lstStyle/>
        <a:p>
          <a:endParaRPr lang="en-US"/>
        </a:p>
      </dgm:t>
    </dgm:pt>
    <dgm:pt modelId="{B4CE7346-BB24-4E1B-B070-C05FD9C1C9B1}" type="sibTrans" cxnId="{2356214C-0413-4211-A6CF-989DEDBE1D55}">
      <dgm:prSet/>
      <dgm:spPr/>
      <dgm:t>
        <a:bodyPr/>
        <a:lstStyle/>
        <a:p>
          <a:endParaRPr lang="en-US"/>
        </a:p>
      </dgm:t>
    </dgm:pt>
    <dgm:pt modelId="{14C55F3D-4F6E-48DA-B77C-A6D1508BE4AB}" type="pres">
      <dgm:prSet presAssocID="{C2FF9949-4224-4506-9D95-50717FDBE90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097EA4-350A-4FCE-A131-71EDE626F518}" type="pres">
      <dgm:prSet presAssocID="{857513A2-7C0F-4F00-B931-86930D46C98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56214C-0413-4211-A6CF-989DEDBE1D55}" srcId="{C2FF9949-4224-4506-9D95-50717FDBE905}" destId="{857513A2-7C0F-4F00-B931-86930D46C987}" srcOrd="0" destOrd="0" parTransId="{DC92BA4D-DC1D-4BA8-B31F-210D4E0F54E0}" sibTransId="{B4CE7346-BB24-4E1B-B070-C05FD9C1C9B1}"/>
    <dgm:cxn modelId="{D1428234-F314-4F2E-96EA-D0CB96B27958}" type="presOf" srcId="{C2FF9949-4224-4506-9D95-50717FDBE905}" destId="{14C55F3D-4F6E-48DA-B77C-A6D1508BE4AB}" srcOrd="0" destOrd="0" presId="urn:microsoft.com/office/officeart/2005/8/layout/vList2"/>
    <dgm:cxn modelId="{64F13002-5251-4B25-89A0-DF12AFA8399C}" type="presOf" srcId="{857513A2-7C0F-4F00-B931-86930D46C987}" destId="{87097EA4-350A-4FCE-A131-71EDE626F518}" srcOrd="0" destOrd="0" presId="urn:microsoft.com/office/officeart/2005/8/layout/vList2"/>
    <dgm:cxn modelId="{25EE4CC6-7F04-404C-8CF8-FAC0AE1F447C}" type="presParOf" srcId="{14C55F3D-4F6E-48DA-B77C-A6D1508BE4AB}" destId="{87097EA4-350A-4FCE-A131-71EDE626F51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2FF9949-4224-4506-9D95-50717FDBE90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57513A2-7C0F-4F00-B931-86930D46C987}">
      <dgm:prSet/>
      <dgm:spPr/>
      <dgm:t>
        <a:bodyPr/>
        <a:lstStyle/>
        <a:p>
          <a:pPr rtl="0"/>
          <a:r>
            <a:rPr lang="en-US" b="1" dirty="0" smtClean="0"/>
            <a:t>1.1 Notation for RE…</a:t>
          </a:r>
          <a:endParaRPr lang="en-US" dirty="0"/>
        </a:p>
      </dgm:t>
    </dgm:pt>
    <dgm:pt modelId="{DC92BA4D-DC1D-4BA8-B31F-210D4E0F54E0}" type="parTrans" cxnId="{2356214C-0413-4211-A6CF-989DEDBE1D55}">
      <dgm:prSet/>
      <dgm:spPr/>
      <dgm:t>
        <a:bodyPr/>
        <a:lstStyle/>
        <a:p>
          <a:endParaRPr lang="en-US"/>
        </a:p>
      </dgm:t>
    </dgm:pt>
    <dgm:pt modelId="{B4CE7346-BB24-4E1B-B070-C05FD9C1C9B1}" type="sibTrans" cxnId="{2356214C-0413-4211-A6CF-989DEDBE1D55}">
      <dgm:prSet/>
      <dgm:spPr/>
      <dgm:t>
        <a:bodyPr/>
        <a:lstStyle/>
        <a:p>
          <a:endParaRPr lang="en-US"/>
        </a:p>
      </dgm:t>
    </dgm:pt>
    <dgm:pt modelId="{14C55F3D-4F6E-48DA-B77C-A6D1508BE4AB}" type="pres">
      <dgm:prSet presAssocID="{C2FF9949-4224-4506-9D95-50717FDBE90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097EA4-350A-4FCE-A131-71EDE626F518}" type="pres">
      <dgm:prSet presAssocID="{857513A2-7C0F-4F00-B931-86930D46C98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D99853-7741-4323-9675-CFC426DD0478}" type="presOf" srcId="{857513A2-7C0F-4F00-B931-86930D46C987}" destId="{87097EA4-350A-4FCE-A131-71EDE626F518}" srcOrd="0" destOrd="0" presId="urn:microsoft.com/office/officeart/2005/8/layout/vList2"/>
    <dgm:cxn modelId="{56893041-324A-40CE-96FD-876FFD81B420}" type="presOf" srcId="{C2FF9949-4224-4506-9D95-50717FDBE905}" destId="{14C55F3D-4F6E-48DA-B77C-A6D1508BE4AB}" srcOrd="0" destOrd="0" presId="urn:microsoft.com/office/officeart/2005/8/layout/vList2"/>
    <dgm:cxn modelId="{2356214C-0413-4211-A6CF-989DEDBE1D55}" srcId="{C2FF9949-4224-4506-9D95-50717FDBE905}" destId="{857513A2-7C0F-4F00-B931-86930D46C987}" srcOrd="0" destOrd="0" parTransId="{DC92BA4D-DC1D-4BA8-B31F-210D4E0F54E0}" sibTransId="{B4CE7346-BB24-4E1B-B070-C05FD9C1C9B1}"/>
    <dgm:cxn modelId="{3EF99F7B-05CC-4F07-B6E7-4B01908389A0}" type="presParOf" srcId="{14C55F3D-4F6E-48DA-B77C-A6D1508BE4AB}" destId="{87097EA4-350A-4FCE-A131-71EDE626F51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2FF9949-4224-4506-9D95-50717FDBE90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57513A2-7C0F-4F00-B931-86930D46C987}">
      <dgm:prSet/>
      <dgm:spPr/>
      <dgm:t>
        <a:bodyPr/>
        <a:lstStyle/>
        <a:p>
          <a:pPr rtl="0"/>
          <a:r>
            <a:rPr lang="en-US" b="1" dirty="0" smtClean="0"/>
            <a:t>1.1 Notation for RE…</a:t>
          </a:r>
          <a:endParaRPr lang="en-US" dirty="0"/>
        </a:p>
      </dgm:t>
    </dgm:pt>
    <dgm:pt modelId="{DC92BA4D-DC1D-4BA8-B31F-210D4E0F54E0}" type="parTrans" cxnId="{2356214C-0413-4211-A6CF-989DEDBE1D55}">
      <dgm:prSet/>
      <dgm:spPr/>
      <dgm:t>
        <a:bodyPr/>
        <a:lstStyle/>
        <a:p>
          <a:endParaRPr lang="en-US"/>
        </a:p>
      </dgm:t>
    </dgm:pt>
    <dgm:pt modelId="{B4CE7346-BB24-4E1B-B070-C05FD9C1C9B1}" type="sibTrans" cxnId="{2356214C-0413-4211-A6CF-989DEDBE1D55}">
      <dgm:prSet/>
      <dgm:spPr/>
      <dgm:t>
        <a:bodyPr/>
        <a:lstStyle/>
        <a:p>
          <a:endParaRPr lang="en-US"/>
        </a:p>
      </dgm:t>
    </dgm:pt>
    <dgm:pt modelId="{14C55F3D-4F6E-48DA-B77C-A6D1508BE4AB}" type="pres">
      <dgm:prSet presAssocID="{C2FF9949-4224-4506-9D95-50717FDBE90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097EA4-350A-4FCE-A131-71EDE626F518}" type="pres">
      <dgm:prSet presAssocID="{857513A2-7C0F-4F00-B931-86930D46C98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93140C-7B4D-4A30-AE1D-1033836312DA}" type="presOf" srcId="{C2FF9949-4224-4506-9D95-50717FDBE905}" destId="{14C55F3D-4F6E-48DA-B77C-A6D1508BE4AB}" srcOrd="0" destOrd="0" presId="urn:microsoft.com/office/officeart/2005/8/layout/vList2"/>
    <dgm:cxn modelId="{2356214C-0413-4211-A6CF-989DEDBE1D55}" srcId="{C2FF9949-4224-4506-9D95-50717FDBE905}" destId="{857513A2-7C0F-4F00-B931-86930D46C987}" srcOrd="0" destOrd="0" parTransId="{DC92BA4D-DC1D-4BA8-B31F-210D4E0F54E0}" sibTransId="{B4CE7346-BB24-4E1B-B070-C05FD9C1C9B1}"/>
    <dgm:cxn modelId="{E94F0E21-4E9B-4E1E-9A8A-E82BBD61C37F}" type="presOf" srcId="{857513A2-7C0F-4F00-B931-86930D46C987}" destId="{87097EA4-350A-4FCE-A131-71EDE626F518}" srcOrd="0" destOrd="0" presId="urn:microsoft.com/office/officeart/2005/8/layout/vList2"/>
    <dgm:cxn modelId="{EF77A8C4-17F2-46EA-8AD7-AC6D1E16AB47}" type="presParOf" srcId="{14C55F3D-4F6E-48DA-B77C-A6D1508BE4AB}" destId="{87097EA4-350A-4FCE-A131-71EDE626F51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F931CF-470F-49A5-B9D4-47349BCC419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D3A561-BE68-4CCD-ACB1-DC82277685B6}">
      <dgm:prSet/>
      <dgm:spPr/>
      <dgm:t>
        <a:bodyPr/>
        <a:lstStyle/>
        <a:p>
          <a:pPr algn="ctr" rtl="0"/>
          <a:r>
            <a:rPr lang="en-US" b="1" dirty="0" smtClean="0"/>
            <a:t>Validating User Input</a:t>
          </a:r>
          <a:endParaRPr lang="en-US" dirty="0"/>
        </a:p>
      </dgm:t>
    </dgm:pt>
    <dgm:pt modelId="{27A2B6BD-55B3-419E-B738-F3DB75D36368}" type="parTrans" cxnId="{3002E0AB-2131-440F-AAC0-2CED2680F749}">
      <dgm:prSet/>
      <dgm:spPr/>
      <dgm:t>
        <a:bodyPr/>
        <a:lstStyle/>
        <a:p>
          <a:endParaRPr lang="en-US"/>
        </a:p>
      </dgm:t>
    </dgm:pt>
    <dgm:pt modelId="{34BCFE59-57D0-4C5E-AF6E-B698D6AE2AFF}" type="sibTrans" cxnId="{3002E0AB-2131-440F-AAC0-2CED2680F749}">
      <dgm:prSet/>
      <dgm:spPr/>
      <dgm:t>
        <a:bodyPr/>
        <a:lstStyle/>
        <a:p>
          <a:endParaRPr lang="en-US"/>
        </a:p>
      </dgm:t>
    </dgm:pt>
    <dgm:pt modelId="{F132620C-0ACF-4C63-A9B8-F23DABD85B5F}" type="pres">
      <dgm:prSet presAssocID="{77F931CF-470F-49A5-B9D4-47349BCC419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31FA19-AD1A-4F39-A14A-35215D1D842C}" type="pres">
      <dgm:prSet presAssocID="{EFD3A561-BE68-4CCD-ACB1-DC82277685B6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B19DBB-B5EA-48DE-8A2E-C9D863B54987}" type="presOf" srcId="{EFD3A561-BE68-4CCD-ACB1-DC82277685B6}" destId="{D531FA19-AD1A-4F39-A14A-35215D1D842C}" srcOrd="0" destOrd="0" presId="urn:microsoft.com/office/officeart/2005/8/layout/vList2"/>
    <dgm:cxn modelId="{3002E0AB-2131-440F-AAC0-2CED2680F749}" srcId="{77F931CF-470F-49A5-B9D4-47349BCC4191}" destId="{EFD3A561-BE68-4CCD-ACB1-DC82277685B6}" srcOrd="0" destOrd="0" parTransId="{27A2B6BD-55B3-419E-B738-F3DB75D36368}" sibTransId="{34BCFE59-57D0-4C5E-AF6E-B698D6AE2AFF}"/>
    <dgm:cxn modelId="{780509A2-730C-4890-8A0C-858FC5ACAA05}" type="presOf" srcId="{77F931CF-470F-49A5-B9D4-47349BCC4191}" destId="{F132620C-0ACF-4C63-A9B8-F23DABD85B5F}" srcOrd="0" destOrd="0" presId="urn:microsoft.com/office/officeart/2005/8/layout/vList2"/>
    <dgm:cxn modelId="{1AC029BF-89F0-46FB-A10B-AFFB4ED7E425}" type="presParOf" srcId="{F132620C-0ACF-4C63-A9B8-F23DABD85B5F}" destId="{D531FA19-AD1A-4F39-A14A-35215D1D842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BA1DB39-1405-4F74-8CEC-C84C744C628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C63FBE-61DF-4E40-9EA5-1F8BFAC23232}">
      <dgm:prSet/>
      <dgm:spPr/>
      <dgm:t>
        <a:bodyPr/>
        <a:lstStyle/>
        <a:p>
          <a:pPr rtl="0"/>
          <a:r>
            <a:rPr lang="en-US" b="1" dirty="0" smtClean="0"/>
            <a:t>2. Validating User’s Input</a:t>
          </a:r>
          <a:endParaRPr lang="en-US" dirty="0"/>
        </a:p>
      </dgm:t>
    </dgm:pt>
    <dgm:pt modelId="{74792414-72CE-4F46-97C1-998F0BCCE0A0}" type="parTrans" cxnId="{E1D4A0EF-EF96-4038-B292-0B3DEBB63D01}">
      <dgm:prSet/>
      <dgm:spPr/>
      <dgm:t>
        <a:bodyPr/>
        <a:lstStyle/>
        <a:p>
          <a:endParaRPr lang="en-US"/>
        </a:p>
      </dgm:t>
    </dgm:pt>
    <dgm:pt modelId="{8086A24A-EB98-44FD-8A70-B3E928FFD15C}" type="sibTrans" cxnId="{E1D4A0EF-EF96-4038-B292-0B3DEBB63D01}">
      <dgm:prSet/>
      <dgm:spPr/>
      <dgm:t>
        <a:bodyPr/>
        <a:lstStyle/>
        <a:p>
          <a:endParaRPr lang="en-US"/>
        </a:p>
      </dgm:t>
    </dgm:pt>
    <dgm:pt modelId="{7533AED0-DB21-4E11-9FD8-A1B3ACD1EDE9}" type="pres">
      <dgm:prSet presAssocID="{8BA1DB39-1405-4F74-8CEC-C84C744C628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560C5E-F0E1-4A9A-8A39-A1A0CC9F25B4}" type="pres">
      <dgm:prSet presAssocID="{F7C63FBE-61DF-4E40-9EA5-1F8BFAC2323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6A767A-5716-41EB-A64A-E66F8D423E67}" type="presOf" srcId="{8BA1DB39-1405-4F74-8CEC-C84C744C6288}" destId="{7533AED0-DB21-4E11-9FD8-A1B3ACD1EDE9}" srcOrd="0" destOrd="0" presId="urn:microsoft.com/office/officeart/2005/8/layout/vList2"/>
    <dgm:cxn modelId="{E1D4A0EF-EF96-4038-B292-0B3DEBB63D01}" srcId="{8BA1DB39-1405-4F74-8CEC-C84C744C6288}" destId="{F7C63FBE-61DF-4E40-9EA5-1F8BFAC23232}" srcOrd="0" destOrd="0" parTransId="{74792414-72CE-4F46-97C1-998F0BCCE0A0}" sibTransId="{8086A24A-EB98-44FD-8A70-B3E928FFD15C}"/>
    <dgm:cxn modelId="{231B06F7-8676-40B6-906F-426674550D09}" type="presOf" srcId="{F7C63FBE-61DF-4E40-9EA5-1F8BFAC23232}" destId="{BA560C5E-F0E1-4A9A-8A39-A1A0CC9F25B4}" srcOrd="0" destOrd="0" presId="urn:microsoft.com/office/officeart/2005/8/layout/vList2"/>
    <dgm:cxn modelId="{6EBBC70C-FC02-4CFE-8643-7AD2A40BB91D}" type="presParOf" srcId="{7533AED0-DB21-4E11-9FD8-A1B3ACD1EDE9}" destId="{BA560C5E-F0E1-4A9A-8A39-A1A0CC9F25B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BA1DB39-1405-4F74-8CEC-C84C744C628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C63FBE-61DF-4E40-9EA5-1F8BFAC23232}">
      <dgm:prSet/>
      <dgm:spPr/>
      <dgm:t>
        <a:bodyPr/>
        <a:lstStyle/>
        <a:p>
          <a:pPr rtl="0"/>
          <a:r>
            <a:rPr lang="en-US" b="1" dirty="0" smtClean="0"/>
            <a:t>2. Validating User’s Input</a:t>
          </a:r>
          <a:endParaRPr lang="en-US" dirty="0"/>
        </a:p>
      </dgm:t>
    </dgm:pt>
    <dgm:pt modelId="{74792414-72CE-4F46-97C1-998F0BCCE0A0}" type="parTrans" cxnId="{E1D4A0EF-EF96-4038-B292-0B3DEBB63D01}">
      <dgm:prSet/>
      <dgm:spPr/>
      <dgm:t>
        <a:bodyPr/>
        <a:lstStyle/>
        <a:p>
          <a:endParaRPr lang="en-US"/>
        </a:p>
      </dgm:t>
    </dgm:pt>
    <dgm:pt modelId="{8086A24A-EB98-44FD-8A70-B3E928FFD15C}" type="sibTrans" cxnId="{E1D4A0EF-EF96-4038-B292-0B3DEBB63D01}">
      <dgm:prSet/>
      <dgm:spPr/>
      <dgm:t>
        <a:bodyPr/>
        <a:lstStyle/>
        <a:p>
          <a:endParaRPr lang="en-US"/>
        </a:p>
      </dgm:t>
    </dgm:pt>
    <dgm:pt modelId="{7533AED0-DB21-4E11-9FD8-A1B3ACD1EDE9}" type="pres">
      <dgm:prSet presAssocID="{8BA1DB39-1405-4F74-8CEC-C84C744C628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560C5E-F0E1-4A9A-8A39-A1A0CC9F25B4}" type="pres">
      <dgm:prSet presAssocID="{F7C63FBE-61DF-4E40-9EA5-1F8BFAC2323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7AD6BE-5C94-45B7-92D3-ADF8175EC620}" type="presOf" srcId="{8BA1DB39-1405-4F74-8CEC-C84C744C6288}" destId="{7533AED0-DB21-4E11-9FD8-A1B3ACD1EDE9}" srcOrd="0" destOrd="0" presId="urn:microsoft.com/office/officeart/2005/8/layout/vList2"/>
    <dgm:cxn modelId="{E1D4A0EF-EF96-4038-B292-0B3DEBB63D01}" srcId="{8BA1DB39-1405-4F74-8CEC-C84C744C6288}" destId="{F7C63FBE-61DF-4E40-9EA5-1F8BFAC23232}" srcOrd="0" destOrd="0" parTransId="{74792414-72CE-4F46-97C1-998F0BCCE0A0}" sibTransId="{8086A24A-EB98-44FD-8A70-B3E928FFD15C}"/>
    <dgm:cxn modelId="{FB2BF3AD-A7AD-436F-9820-73425853B7D2}" type="presOf" srcId="{F7C63FBE-61DF-4E40-9EA5-1F8BFAC23232}" destId="{BA560C5E-F0E1-4A9A-8A39-A1A0CC9F25B4}" srcOrd="0" destOrd="0" presId="urn:microsoft.com/office/officeart/2005/8/layout/vList2"/>
    <dgm:cxn modelId="{F4122BFD-936D-4E78-893F-FDBDEF023F25}" type="presParOf" srcId="{7533AED0-DB21-4E11-9FD8-A1B3ACD1EDE9}" destId="{BA560C5E-F0E1-4A9A-8A39-A1A0CC9F25B4}" srcOrd="0" destOrd="0" presId="urn:microsoft.com/office/officeart/2005/8/layout/vList2"/>
  </dgm:cxnLst>
  <dgm:bg/>
  <dgm:whole/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BA1DB39-1405-4F74-8CEC-C84C744C628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C63FBE-61DF-4E40-9EA5-1F8BFAC23232}">
      <dgm:prSet/>
      <dgm:spPr/>
      <dgm:t>
        <a:bodyPr/>
        <a:lstStyle/>
        <a:p>
          <a:pPr rtl="0"/>
          <a:r>
            <a:rPr lang="en-US" b="1" dirty="0" smtClean="0"/>
            <a:t>2. Validating User’s Input…</a:t>
          </a:r>
          <a:endParaRPr lang="en-US" dirty="0"/>
        </a:p>
      </dgm:t>
    </dgm:pt>
    <dgm:pt modelId="{74792414-72CE-4F46-97C1-998F0BCCE0A0}" type="parTrans" cxnId="{E1D4A0EF-EF96-4038-B292-0B3DEBB63D01}">
      <dgm:prSet/>
      <dgm:spPr/>
      <dgm:t>
        <a:bodyPr/>
        <a:lstStyle/>
        <a:p>
          <a:endParaRPr lang="en-US"/>
        </a:p>
      </dgm:t>
    </dgm:pt>
    <dgm:pt modelId="{8086A24A-EB98-44FD-8A70-B3E928FFD15C}" type="sibTrans" cxnId="{E1D4A0EF-EF96-4038-B292-0B3DEBB63D01}">
      <dgm:prSet/>
      <dgm:spPr/>
      <dgm:t>
        <a:bodyPr/>
        <a:lstStyle/>
        <a:p>
          <a:endParaRPr lang="en-US"/>
        </a:p>
      </dgm:t>
    </dgm:pt>
    <dgm:pt modelId="{7533AED0-DB21-4E11-9FD8-A1B3ACD1EDE9}" type="pres">
      <dgm:prSet presAssocID="{8BA1DB39-1405-4F74-8CEC-C84C744C628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560C5E-F0E1-4A9A-8A39-A1A0CC9F25B4}" type="pres">
      <dgm:prSet presAssocID="{F7C63FBE-61DF-4E40-9EA5-1F8BFAC2323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D4A0EF-EF96-4038-B292-0B3DEBB63D01}" srcId="{8BA1DB39-1405-4F74-8CEC-C84C744C6288}" destId="{F7C63FBE-61DF-4E40-9EA5-1F8BFAC23232}" srcOrd="0" destOrd="0" parTransId="{74792414-72CE-4F46-97C1-998F0BCCE0A0}" sibTransId="{8086A24A-EB98-44FD-8A70-B3E928FFD15C}"/>
    <dgm:cxn modelId="{9BFCAB18-17B7-412D-A9FA-AB7F8264BB5E}" type="presOf" srcId="{8BA1DB39-1405-4F74-8CEC-C84C744C6288}" destId="{7533AED0-DB21-4E11-9FD8-A1B3ACD1EDE9}" srcOrd="0" destOrd="0" presId="urn:microsoft.com/office/officeart/2005/8/layout/vList2"/>
    <dgm:cxn modelId="{32B2C613-DF7A-4930-A08A-3DE186411300}" type="presOf" srcId="{F7C63FBE-61DF-4E40-9EA5-1F8BFAC23232}" destId="{BA560C5E-F0E1-4A9A-8A39-A1A0CC9F25B4}" srcOrd="0" destOrd="0" presId="urn:microsoft.com/office/officeart/2005/8/layout/vList2"/>
    <dgm:cxn modelId="{8E2F5509-B45D-419A-B96D-6EDE04621008}" type="presParOf" srcId="{7533AED0-DB21-4E11-9FD8-A1B3ACD1EDE9}" destId="{BA560C5E-F0E1-4A9A-8A39-A1A0CC9F25B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8BA1DB39-1405-4F74-8CEC-C84C744C628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C63FBE-61DF-4E40-9EA5-1F8BFAC23232}">
      <dgm:prSet/>
      <dgm:spPr/>
      <dgm:t>
        <a:bodyPr/>
        <a:lstStyle/>
        <a:p>
          <a:pPr rtl="0"/>
          <a:r>
            <a:rPr lang="en-US" b="1" dirty="0" smtClean="0"/>
            <a:t>2. Validating User’s Input…</a:t>
          </a:r>
          <a:endParaRPr lang="en-US" dirty="0"/>
        </a:p>
      </dgm:t>
    </dgm:pt>
    <dgm:pt modelId="{74792414-72CE-4F46-97C1-998F0BCCE0A0}" type="parTrans" cxnId="{E1D4A0EF-EF96-4038-B292-0B3DEBB63D01}">
      <dgm:prSet/>
      <dgm:spPr/>
      <dgm:t>
        <a:bodyPr/>
        <a:lstStyle/>
        <a:p>
          <a:endParaRPr lang="en-US"/>
        </a:p>
      </dgm:t>
    </dgm:pt>
    <dgm:pt modelId="{8086A24A-EB98-44FD-8A70-B3E928FFD15C}" type="sibTrans" cxnId="{E1D4A0EF-EF96-4038-B292-0B3DEBB63D01}">
      <dgm:prSet/>
      <dgm:spPr/>
      <dgm:t>
        <a:bodyPr/>
        <a:lstStyle/>
        <a:p>
          <a:endParaRPr lang="en-US"/>
        </a:p>
      </dgm:t>
    </dgm:pt>
    <dgm:pt modelId="{7533AED0-DB21-4E11-9FD8-A1B3ACD1EDE9}" type="pres">
      <dgm:prSet presAssocID="{8BA1DB39-1405-4F74-8CEC-C84C744C628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560C5E-F0E1-4A9A-8A39-A1A0CC9F25B4}" type="pres">
      <dgm:prSet presAssocID="{F7C63FBE-61DF-4E40-9EA5-1F8BFAC2323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D4A0EF-EF96-4038-B292-0B3DEBB63D01}" srcId="{8BA1DB39-1405-4F74-8CEC-C84C744C6288}" destId="{F7C63FBE-61DF-4E40-9EA5-1F8BFAC23232}" srcOrd="0" destOrd="0" parTransId="{74792414-72CE-4F46-97C1-998F0BCCE0A0}" sibTransId="{8086A24A-EB98-44FD-8A70-B3E928FFD15C}"/>
    <dgm:cxn modelId="{79086086-BB06-4CA1-A8A7-8BBA16FAF098}" type="presOf" srcId="{F7C63FBE-61DF-4E40-9EA5-1F8BFAC23232}" destId="{BA560C5E-F0E1-4A9A-8A39-A1A0CC9F25B4}" srcOrd="0" destOrd="0" presId="urn:microsoft.com/office/officeart/2005/8/layout/vList2"/>
    <dgm:cxn modelId="{63EFFDC8-ECEE-4ECA-9089-863F32C2678D}" type="presOf" srcId="{8BA1DB39-1405-4F74-8CEC-C84C744C6288}" destId="{7533AED0-DB21-4E11-9FD8-A1B3ACD1EDE9}" srcOrd="0" destOrd="0" presId="urn:microsoft.com/office/officeart/2005/8/layout/vList2"/>
    <dgm:cxn modelId="{E957660E-8216-4668-A5AA-03B1B3341F9D}" type="presParOf" srcId="{7533AED0-DB21-4E11-9FD8-A1B3ACD1EDE9}" destId="{BA560C5E-F0E1-4A9A-8A39-A1A0CC9F25B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BA1DB39-1405-4F74-8CEC-C84C744C628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C63FBE-61DF-4E40-9EA5-1F8BFAC23232}">
      <dgm:prSet/>
      <dgm:spPr/>
      <dgm:t>
        <a:bodyPr/>
        <a:lstStyle/>
        <a:p>
          <a:pPr rtl="0"/>
          <a:r>
            <a:rPr lang="en-US" b="1" dirty="0" smtClean="0"/>
            <a:t>2. Validating User’s Input</a:t>
          </a:r>
          <a:endParaRPr lang="en-US" dirty="0"/>
        </a:p>
      </dgm:t>
    </dgm:pt>
    <dgm:pt modelId="{74792414-72CE-4F46-97C1-998F0BCCE0A0}" type="parTrans" cxnId="{E1D4A0EF-EF96-4038-B292-0B3DEBB63D01}">
      <dgm:prSet/>
      <dgm:spPr/>
      <dgm:t>
        <a:bodyPr/>
        <a:lstStyle/>
        <a:p>
          <a:endParaRPr lang="en-US"/>
        </a:p>
      </dgm:t>
    </dgm:pt>
    <dgm:pt modelId="{8086A24A-EB98-44FD-8A70-B3E928FFD15C}" type="sibTrans" cxnId="{E1D4A0EF-EF96-4038-B292-0B3DEBB63D01}">
      <dgm:prSet/>
      <dgm:spPr/>
      <dgm:t>
        <a:bodyPr/>
        <a:lstStyle/>
        <a:p>
          <a:endParaRPr lang="en-US"/>
        </a:p>
      </dgm:t>
    </dgm:pt>
    <dgm:pt modelId="{7533AED0-DB21-4E11-9FD8-A1B3ACD1EDE9}" type="pres">
      <dgm:prSet presAssocID="{8BA1DB39-1405-4F74-8CEC-C84C744C628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560C5E-F0E1-4A9A-8A39-A1A0CC9F25B4}" type="pres">
      <dgm:prSet presAssocID="{F7C63FBE-61DF-4E40-9EA5-1F8BFAC2323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D4A0EF-EF96-4038-B292-0B3DEBB63D01}" srcId="{8BA1DB39-1405-4F74-8CEC-C84C744C6288}" destId="{F7C63FBE-61DF-4E40-9EA5-1F8BFAC23232}" srcOrd="0" destOrd="0" parTransId="{74792414-72CE-4F46-97C1-998F0BCCE0A0}" sibTransId="{8086A24A-EB98-44FD-8A70-B3E928FFD15C}"/>
    <dgm:cxn modelId="{54FC3FB5-9E8A-4753-9F2E-B5D3FB1578B9}" type="presOf" srcId="{F7C63FBE-61DF-4E40-9EA5-1F8BFAC23232}" destId="{BA560C5E-F0E1-4A9A-8A39-A1A0CC9F25B4}" srcOrd="0" destOrd="0" presId="urn:microsoft.com/office/officeart/2005/8/layout/vList2"/>
    <dgm:cxn modelId="{4966CDB0-29D8-478F-820B-06C18EF6A11F}" type="presOf" srcId="{8BA1DB39-1405-4F74-8CEC-C84C744C6288}" destId="{7533AED0-DB21-4E11-9FD8-A1B3ACD1EDE9}" srcOrd="0" destOrd="0" presId="urn:microsoft.com/office/officeart/2005/8/layout/vList2"/>
    <dgm:cxn modelId="{9C81F1B2-9C40-45F9-AD56-B473FE5EF7E7}" type="presParOf" srcId="{7533AED0-DB21-4E11-9FD8-A1B3ACD1EDE9}" destId="{BA560C5E-F0E1-4A9A-8A39-A1A0CC9F25B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BA1DB39-1405-4F74-8CEC-C84C744C628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C63FBE-61DF-4E40-9EA5-1F8BFAC23232}">
      <dgm:prSet/>
      <dgm:spPr/>
      <dgm:t>
        <a:bodyPr/>
        <a:lstStyle/>
        <a:p>
          <a:pPr rtl="0"/>
          <a:r>
            <a:rPr lang="en-US" b="1" dirty="0" smtClean="0"/>
            <a:t>2. Validating User’s Input</a:t>
          </a:r>
          <a:endParaRPr lang="en-US" dirty="0"/>
        </a:p>
      </dgm:t>
    </dgm:pt>
    <dgm:pt modelId="{74792414-72CE-4F46-97C1-998F0BCCE0A0}" type="parTrans" cxnId="{E1D4A0EF-EF96-4038-B292-0B3DEBB63D01}">
      <dgm:prSet/>
      <dgm:spPr/>
      <dgm:t>
        <a:bodyPr/>
        <a:lstStyle/>
        <a:p>
          <a:endParaRPr lang="en-US"/>
        </a:p>
      </dgm:t>
    </dgm:pt>
    <dgm:pt modelId="{8086A24A-EB98-44FD-8A70-B3E928FFD15C}" type="sibTrans" cxnId="{E1D4A0EF-EF96-4038-B292-0B3DEBB63D01}">
      <dgm:prSet/>
      <dgm:spPr/>
      <dgm:t>
        <a:bodyPr/>
        <a:lstStyle/>
        <a:p>
          <a:endParaRPr lang="en-US"/>
        </a:p>
      </dgm:t>
    </dgm:pt>
    <dgm:pt modelId="{7533AED0-DB21-4E11-9FD8-A1B3ACD1EDE9}" type="pres">
      <dgm:prSet presAssocID="{8BA1DB39-1405-4F74-8CEC-C84C744C628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560C5E-F0E1-4A9A-8A39-A1A0CC9F25B4}" type="pres">
      <dgm:prSet presAssocID="{F7C63FBE-61DF-4E40-9EA5-1F8BFAC2323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D4A0EF-EF96-4038-B292-0B3DEBB63D01}" srcId="{8BA1DB39-1405-4F74-8CEC-C84C744C6288}" destId="{F7C63FBE-61DF-4E40-9EA5-1F8BFAC23232}" srcOrd="0" destOrd="0" parTransId="{74792414-72CE-4F46-97C1-998F0BCCE0A0}" sibTransId="{8086A24A-EB98-44FD-8A70-B3E928FFD15C}"/>
    <dgm:cxn modelId="{807F5309-6A0E-478E-BC87-2B0DCA48CB73}" type="presOf" srcId="{8BA1DB39-1405-4F74-8CEC-C84C744C6288}" destId="{7533AED0-DB21-4E11-9FD8-A1B3ACD1EDE9}" srcOrd="0" destOrd="0" presId="urn:microsoft.com/office/officeart/2005/8/layout/vList2"/>
    <dgm:cxn modelId="{AA6F142C-C14C-4A8F-AFC7-714939B206D6}" type="presOf" srcId="{F7C63FBE-61DF-4E40-9EA5-1F8BFAC23232}" destId="{BA560C5E-F0E1-4A9A-8A39-A1A0CC9F25B4}" srcOrd="0" destOrd="0" presId="urn:microsoft.com/office/officeart/2005/8/layout/vList2"/>
    <dgm:cxn modelId="{71EB187B-C0A8-4E90-8CF5-FEAFC907F6AE}" type="presParOf" srcId="{7533AED0-DB21-4E11-9FD8-A1B3ACD1EDE9}" destId="{BA560C5E-F0E1-4A9A-8A39-A1A0CC9F25B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8BA1DB39-1405-4F74-8CEC-C84C744C628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C63FBE-61DF-4E40-9EA5-1F8BFAC23232}">
      <dgm:prSet/>
      <dgm:spPr/>
      <dgm:t>
        <a:bodyPr/>
        <a:lstStyle/>
        <a:p>
          <a:pPr rtl="0"/>
          <a:r>
            <a:rPr lang="en-US" b="1" dirty="0" smtClean="0"/>
            <a:t>2. Validating User’s Input</a:t>
          </a:r>
          <a:endParaRPr lang="en-US" dirty="0"/>
        </a:p>
      </dgm:t>
    </dgm:pt>
    <dgm:pt modelId="{74792414-72CE-4F46-97C1-998F0BCCE0A0}" type="parTrans" cxnId="{E1D4A0EF-EF96-4038-B292-0B3DEBB63D01}">
      <dgm:prSet/>
      <dgm:spPr/>
      <dgm:t>
        <a:bodyPr/>
        <a:lstStyle/>
        <a:p>
          <a:endParaRPr lang="en-US"/>
        </a:p>
      </dgm:t>
    </dgm:pt>
    <dgm:pt modelId="{8086A24A-EB98-44FD-8A70-B3E928FFD15C}" type="sibTrans" cxnId="{E1D4A0EF-EF96-4038-B292-0B3DEBB63D01}">
      <dgm:prSet/>
      <dgm:spPr/>
      <dgm:t>
        <a:bodyPr/>
        <a:lstStyle/>
        <a:p>
          <a:endParaRPr lang="en-US"/>
        </a:p>
      </dgm:t>
    </dgm:pt>
    <dgm:pt modelId="{7533AED0-DB21-4E11-9FD8-A1B3ACD1EDE9}" type="pres">
      <dgm:prSet presAssocID="{8BA1DB39-1405-4F74-8CEC-C84C744C628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560C5E-F0E1-4A9A-8A39-A1A0CC9F25B4}" type="pres">
      <dgm:prSet presAssocID="{F7C63FBE-61DF-4E40-9EA5-1F8BFAC2323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C9B2607-F551-4209-A3F7-74A05A7D58BD}" type="presOf" srcId="{8BA1DB39-1405-4F74-8CEC-C84C744C6288}" destId="{7533AED0-DB21-4E11-9FD8-A1B3ACD1EDE9}" srcOrd="0" destOrd="0" presId="urn:microsoft.com/office/officeart/2005/8/layout/vList2"/>
    <dgm:cxn modelId="{E1D4A0EF-EF96-4038-B292-0B3DEBB63D01}" srcId="{8BA1DB39-1405-4F74-8CEC-C84C744C6288}" destId="{F7C63FBE-61DF-4E40-9EA5-1F8BFAC23232}" srcOrd="0" destOrd="0" parTransId="{74792414-72CE-4F46-97C1-998F0BCCE0A0}" sibTransId="{8086A24A-EB98-44FD-8A70-B3E928FFD15C}"/>
    <dgm:cxn modelId="{594E3588-81FE-43DF-9D39-8B77F3DC5E9F}" type="presOf" srcId="{F7C63FBE-61DF-4E40-9EA5-1F8BFAC23232}" destId="{BA560C5E-F0E1-4A9A-8A39-A1A0CC9F25B4}" srcOrd="0" destOrd="0" presId="urn:microsoft.com/office/officeart/2005/8/layout/vList2"/>
    <dgm:cxn modelId="{0B47B69D-20F5-48C5-8EEA-293F66D94018}" type="presParOf" srcId="{7533AED0-DB21-4E11-9FD8-A1B3ACD1EDE9}" destId="{BA560C5E-F0E1-4A9A-8A39-A1A0CC9F25B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8BA1DB39-1405-4F74-8CEC-C84C744C628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C63FBE-61DF-4E40-9EA5-1F8BFAC23232}">
      <dgm:prSet/>
      <dgm:spPr/>
      <dgm:t>
        <a:bodyPr/>
        <a:lstStyle/>
        <a:p>
          <a:pPr rtl="0"/>
          <a:r>
            <a:rPr lang="en-US" b="1" dirty="0" smtClean="0"/>
            <a:t>2. Validating User’s Input</a:t>
          </a:r>
          <a:endParaRPr lang="en-US" dirty="0"/>
        </a:p>
      </dgm:t>
    </dgm:pt>
    <dgm:pt modelId="{74792414-72CE-4F46-97C1-998F0BCCE0A0}" type="parTrans" cxnId="{E1D4A0EF-EF96-4038-B292-0B3DEBB63D01}">
      <dgm:prSet/>
      <dgm:spPr/>
      <dgm:t>
        <a:bodyPr/>
        <a:lstStyle/>
        <a:p>
          <a:endParaRPr lang="en-US"/>
        </a:p>
      </dgm:t>
    </dgm:pt>
    <dgm:pt modelId="{8086A24A-EB98-44FD-8A70-B3E928FFD15C}" type="sibTrans" cxnId="{E1D4A0EF-EF96-4038-B292-0B3DEBB63D01}">
      <dgm:prSet/>
      <dgm:spPr/>
      <dgm:t>
        <a:bodyPr/>
        <a:lstStyle/>
        <a:p>
          <a:endParaRPr lang="en-US"/>
        </a:p>
      </dgm:t>
    </dgm:pt>
    <dgm:pt modelId="{7533AED0-DB21-4E11-9FD8-A1B3ACD1EDE9}" type="pres">
      <dgm:prSet presAssocID="{8BA1DB39-1405-4F74-8CEC-C84C744C628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560C5E-F0E1-4A9A-8A39-A1A0CC9F25B4}" type="pres">
      <dgm:prSet presAssocID="{F7C63FBE-61DF-4E40-9EA5-1F8BFAC2323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F44914-72D4-461C-AFF8-B8265FBDFC1D}" type="presOf" srcId="{8BA1DB39-1405-4F74-8CEC-C84C744C6288}" destId="{7533AED0-DB21-4E11-9FD8-A1B3ACD1EDE9}" srcOrd="0" destOrd="0" presId="urn:microsoft.com/office/officeart/2005/8/layout/vList2"/>
    <dgm:cxn modelId="{E1D4A0EF-EF96-4038-B292-0B3DEBB63D01}" srcId="{8BA1DB39-1405-4F74-8CEC-C84C744C6288}" destId="{F7C63FBE-61DF-4E40-9EA5-1F8BFAC23232}" srcOrd="0" destOrd="0" parTransId="{74792414-72CE-4F46-97C1-998F0BCCE0A0}" sibTransId="{8086A24A-EB98-44FD-8A70-B3E928FFD15C}"/>
    <dgm:cxn modelId="{9D3EA90B-B7CC-44C0-9780-005E49143656}" type="presOf" srcId="{F7C63FBE-61DF-4E40-9EA5-1F8BFAC23232}" destId="{BA560C5E-F0E1-4A9A-8A39-A1A0CC9F25B4}" srcOrd="0" destOrd="0" presId="urn:microsoft.com/office/officeart/2005/8/layout/vList2"/>
    <dgm:cxn modelId="{ADBF1579-F2D0-4F96-9F04-348CBC1B6B0D}" type="presParOf" srcId="{7533AED0-DB21-4E11-9FD8-A1B3ACD1EDE9}" destId="{BA560C5E-F0E1-4A9A-8A39-A1A0CC9F25B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FD43D0C3-4A05-4E1C-BA53-B6731A5E5ED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50C8D5-79DE-4F8A-BD5C-6C6398B956F7}">
      <dgm:prSet/>
      <dgm:spPr/>
      <dgm:t>
        <a:bodyPr/>
        <a:lstStyle/>
        <a:p>
          <a:pPr rtl="0"/>
          <a:r>
            <a:rPr lang="en-US" b="1" dirty="0" smtClean="0"/>
            <a:t>3. String Functions in PHP</a:t>
          </a:r>
          <a:endParaRPr lang="en-US" dirty="0"/>
        </a:p>
      </dgm:t>
    </dgm:pt>
    <dgm:pt modelId="{82EBF23F-1B34-4E0B-9DB1-3AB0810D3EA5}" type="parTrans" cxnId="{2B348E42-AE9E-476B-ADEA-B8F8A89C62A3}">
      <dgm:prSet/>
      <dgm:spPr/>
      <dgm:t>
        <a:bodyPr/>
        <a:lstStyle/>
        <a:p>
          <a:endParaRPr lang="en-US"/>
        </a:p>
      </dgm:t>
    </dgm:pt>
    <dgm:pt modelId="{FCED2DE5-B809-4A0D-9A68-BD22BE7F7CAB}" type="sibTrans" cxnId="{2B348E42-AE9E-476B-ADEA-B8F8A89C62A3}">
      <dgm:prSet/>
      <dgm:spPr/>
      <dgm:t>
        <a:bodyPr/>
        <a:lstStyle/>
        <a:p>
          <a:endParaRPr lang="en-US"/>
        </a:p>
      </dgm:t>
    </dgm:pt>
    <dgm:pt modelId="{48E532BE-AD00-4484-8202-912BD726B5D8}" type="pres">
      <dgm:prSet presAssocID="{FD43D0C3-4A05-4E1C-BA53-B6731A5E5E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0C5E88-1A19-4115-9F02-6DDA65EDBAC8}" type="pres">
      <dgm:prSet presAssocID="{F450C8D5-79DE-4F8A-BD5C-6C6398B956F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B80E05-5CE3-49BD-A462-0FAB23148760}" type="presOf" srcId="{F450C8D5-79DE-4F8A-BD5C-6C6398B956F7}" destId="{680C5E88-1A19-4115-9F02-6DDA65EDBAC8}" srcOrd="0" destOrd="0" presId="urn:microsoft.com/office/officeart/2005/8/layout/vList2"/>
    <dgm:cxn modelId="{CCF90EB0-A5A1-4A1B-9761-30408B412B1C}" type="presOf" srcId="{FD43D0C3-4A05-4E1C-BA53-B6731A5E5EDB}" destId="{48E532BE-AD00-4484-8202-912BD726B5D8}" srcOrd="0" destOrd="0" presId="urn:microsoft.com/office/officeart/2005/8/layout/vList2"/>
    <dgm:cxn modelId="{2B348E42-AE9E-476B-ADEA-B8F8A89C62A3}" srcId="{FD43D0C3-4A05-4E1C-BA53-B6731A5E5EDB}" destId="{F450C8D5-79DE-4F8A-BD5C-6C6398B956F7}" srcOrd="0" destOrd="0" parTransId="{82EBF23F-1B34-4E0B-9DB1-3AB0810D3EA5}" sibTransId="{FCED2DE5-B809-4A0D-9A68-BD22BE7F7CAB}"/>
    <dgm:cxn modelId="{1B519CEB-D68C-42C3-B7F6-F166B48A625F}" type="presParOf" srcId="{48E532BE-AD00-4484-8202-912BD726B5D8}" destId="{680C5E88-1A19-4115-9F02-6DDA65EDBAC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0531C489-E034-47AF-93C9-84227B9BB81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5149BE-56C5-4AFF-891F-688D48084180}">
      <dgm:prSet/>
      <dgm:spPr/>
      <dgm:t>
        <a:bodyPr/>
        <a:lstStyle/>
        <a:p>
          <a:pPr rtl="0"/>
          <a:r>
            <a:rPr lang="en-US" b="1" dirty="0" smtClean="0"/>
            <a:t>3. String Functions in PHP</a:t>
          </a:r>
          <a:r>
            <a:rPr lang="en-US" dirty="0" smtClean="0"/>
            <a:t>…</a:t>
          </a:r>
          <a:endParaRPr lang="en-US" dirty="0"/>
        </a:p>
      </dgm:t>
    </dgm:pt>
    <dgm:pt modelId="{94F1CD6B-B59C-4496-A758-2C2917B171A8}" type="parTrans" cxnId="{77364FDE-E912-4052-BA64-E43656DF36E7}">
      <dgm:prSet/>
      <dgm:spPr/>
      <dgm:t>
        <a:bodyPr/>
        <a:lstStyle/>
        <a:p>
          <a:endParaRPr lang="en-US"/>
        </a:p>
      </dgm:t>
    </dgm:pt>
    <dgm:pt modelId="{61CE21E3-1736-4860-B2F0-99BF2381000F}" type="sibTrans" cxnId="{77364FDE-E912-4052-BA64-E43656DF36E7}">
      <dgm:prSet/>
      <dgm:spPr/>
      <dgm:t>
        <a:bodyPr/>
        <a:lstStyle/>
        <a:p>
          <a:endParaRPr lang="en-US"/>
        </a:p>
      </dgm:t>
    </dgm:pt>
    <dgm:pt modelId="{96D59D53-6415-4A9F-84FB-8B096DFC5F79}" type="pres">
      <dgm:prSet presAssocID="{0531C489-E034-47AF-93C9-84227B9BB81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B99315-EDAB-41D2-91DB-6C8150C3426B}" type="pres">
      <dgm:prSet presAssocID="{C75149BE-56C5-4AFF-891F-688D4808418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364FDE-E912-4052-BA64-E43656DF36E7}" srcId="{0531C489-E034-47AF-93C9-84227B9BB812}" destId="{C75149BE-56C5-4AFF-891F-688D48084180}" srcOrd="0" destOrd="0" parTransId="{94F1CD6B-B59C-4496-A758-2C2917B171A8}" sibTransId="{61CE21E3-1736-4860-B2F0-99BF2381000F}"/>
    <dgm:cxn modelId="{519CD8D0-4073-4565-8FD3-A94DD6872162}" type="presOf" srcId="{0531C489-E034-47AF-93C9-84227B9BB812}" destId="{96D59D53-6415-4A9F-84FB-8B096DFC5F79}" srcOrd="0" destOrd="0" presId="urn:microsoft.com/office/officeart/2005/8/layout/vList2"/>
    <dgm:cxn modelId="{2F46032D-7F48-4A1E-8C00-63247189A484}" type="presOf" srcId="{C75149BE-56C5-4AFF-891F-688D48084180}" destId="{38B99315-EDAB-41D2-91DB-6C8150C3426B}" srcOrd="0" destOrd="0" presId="urn:microsoft.com/office/officeart/2005/8/layout/vList2"/>
    <dgm:cxn modelId="{AA9E3244-4356-45EB-A4D7-AB7F9AAE4026}" type="presParOf" srcId="{96D59D53-6415-4A9F-84FB-8B096DFC5F79}" destId="{38B99315-EDAB-41D2-91DB-6C8150C3426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65053A-8585-4352-93B7-27A04553136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DDD577-055C-4635-94F2-110B388B5A73}">
      <dgm:prSet/>
      <dgm:spPr/>
      <dgm:t>
        <a:bodyPr/>
        <a:lstStyle/>
        <a:p>
          <a:pPr rtl="0"/>
          <a:r>
            <a:rPr lang="en-US" b="1" dirty="0" smtClean="0"/>
            <a:t>Summary of Previous Lecture</a:t>
          </a:r>
          <a:endParaRPr lang="en-US" b="1" dirty="0"/>
        </a:p>
      </dgm:t>
    </dgm:pt>
    <dgm:pt modelId="{984675C8-7D8D-423C-BB5C-EAE892317796}" type="parTrans" cxnId="{3A8AFBAE-1D08-4079-B89B-6C71A78D3F3B}">
      <dgm:prSet/>
      <dgm:spPr/>
      <dgm:t>
        <a:bodyPr/>
        <a:lstStyle/>
        <a:p>
          <a:endParaRPr lang="en-US"/>
        </a:p>
      </dgm:t>
    </dgm:pt>
    <dgm:pt modelId="{19C54478-6A8A-4824-813A-B110E9F1E9B5}" type="sibTrans" cxnId="{3A8AFBAE-1D08-4079-B89B-6C71A78D3F3B}">
      <dgm:prSet/>
      <dgm:spPr/>
      <dgm:t>
        <a:bodyPr/>
        <a:lstStyle/>
        <a:p>
          <a:endParaRPr lang="en-US"/>
        </a:p>
      </dgm:t>
    </dgm:pt>
    <dgm:pt modelId="{43E523DC-CB65-4D77-88D7-AC296A958A01}" type="pres">
      <dgm:prSet presAssocID="{8E65053A-8585-4352-93B7-27A04553136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16E9906-89FB-4A2D-9296-717060D91BD2}" type="pres">
      <dgm:prSet presAssocID="{3CDDD577-055C-4635-94F2-110B388B5A7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8AFBAE-1D08-4079-B89B-6C71A78D3F3B}" srcId="{8E65053A-8585-4352-93B7-27A04553136D}" destId="{3CDDD577-055C-4635-94F2-110B388B5A73}" srcOrd="0" destOrd="0" parTransId="{984675C8-7D8D-423C-BB5C-EAE892317796}" sibTransId="{19C54478-6A8A-4824-813A-B110E9F1E9B5}"/>
    <dgm:cxn modelId="{7FB3C17C-A3E6-40A2-93E3-A78F10ED9F27}" type="presOf" srcId="{3CDDD577-055C-4635-94F2-110B388B5A73}" destId="{616E9906-89FB-4A2D-9296-717060D91BD2}" srcOrd="0" destOrd="0" presId="urn:microsoft.com/office/officeart/2005/8/layout/vList2"/>
    <dgm:cxn modelId="{4407EF57-C7A8-4CC3-A706-DC7EE0F64E85}" type="presOf" srcId="{8E65053A-8585-4352-93B7-27A04553136D}" destId="{43E523DC-CB65-4D77-88D7-AC296A958A01}" srcOrd="0" destOrd="0" presId="urn:microsoft.com/office/officeart/2005/8/layout/vList2"/>
    <dgm:cxn modelId="{A92528F4-34CB-458F-AF1B-2DC90055E08C}" type="presParOf" srcId="{43E523DC-CB65-4D77-88D7-AC296A958A01}" destId="{616E9906-89FB-4A2D-9296-717060D91BD2}" srcOrd="0" destOrd="0" presId="urn:microsoft.com/office/officeart/2005/8/layout/vList2"/>
  </dgm:cxnLst>
  <dgm:bg/>
  <dgm:whole/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0531C489-E034-47AF-93C9-84227B9BB81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5149BE-56C5-4AFF-891F-688D48084180}">
      <dgm:prSet/>
      <dgm:spPr/>
      <dgm:t>
        <a:bodyPr/>
        <a:lstStyle/>
        <a:p>
          <a:pPr rtl="0"/>
          <a:r>
            <a:rPr lang="en-US" b="1" dirty="0" smtClean="0"/>
            <a:t>3. String Functions in PHP</a:t>
          </a:r>
          <a:r>
            <a:rPr lang="en-US" dirty="0" smtClean="0"/>
            <a:t>…</a:t>
          </a:r>
          <a:endParaRPr lang="en-US" dirty="0"/>
        </a:p>
      </dgm:t>
    </dgm:pt>
    <dgm:pt modelId="{94F1CD6B-B59C-4496-A758-2C2917B171A8}" type="parTrans" cxnId="{77364FDE-E912-4052-BA64-E43656DF36E7}">
      <dgm:prSet/>
      <dgm:spPr/>
      <dgm:t>
        <a:bodyPr/>
        <a:lstStyle/>
        <a:p>
          <a:endParaRPr lang="en-US"/>
        </a:p>
      </dgm:t>
    </dgm:pt>
    <dgm:pt modelId="{61CE21E3-1736-4860-B2F0-99BF2381000F}" type="sibTrans" cxnId="{77364FDE-E912-4052-BA64-E43656DF36E7}">
      <dgm:prSet/>
      <dgm:spPr/>
      <dgm:t>
        <a:bodyPr/>
        <a:lstStyle/>
        <a:p>
          <a:endParaRPr lang="en-US"/>
        </a:p>
      </dgm:t>
    </dgm:pt>
    <dgm:pt modelId="{96D59D53-6415-4A9F-84FB-8B096DFC5F79}" type="pres">
      <dgm:prSet presAssocID="{0531C489-E034-47AF-93C9-84227B9BB81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B99315-EDAB-41D2-91DB-6C8150C3426B}" type="pres">
      <dgm:prSet presAssocID="{C75149BE-56C5-4AFF-891F-688D4808418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1C0FAF-4C11-4AAC-A279-FA59CF854B22}" type="presOf" srcId="{C75149BE-56C5-4AFF-891F-688D48084180}" destId="{38B99315-EDAB-41D2-91DB-6C8150C3426B}" srcOrd="0" destOrd="0" presId="urn:microsoft.com/office/officeart/2005/8/layout/vList2"/>
    <dgm:cxn modelId="{77364FDE-E912-4052-BA64-E43656DF36E7}" srcId="{0531C489-E034-47AF-93C9-84227B9BB812}" destId="{C75149BE-56C5-4AFF-891F-688D48084180}" srcOrd="0" destOrd="0" parTransId="{94F1CD6B-B59C-4496-A758-2C2917B171A8}" sibTransId="{61CE21E3-1736-4860-B2F0-99BF2381000F}"/>
    <dgm:cxn modelId="{FA1A5E6D-6C40-4358-80F6-94DA35F3AB86}" type="presOf" srcId="{0531C489-E034-47AF-93C9-84227B9BB812}" destId="{96D59D53-6415-4A9F-84FB-8B096DFC5F79}" srcOrd="0" destOrd="0" presId="urn:microsoft.com/office/officeart/2005/8/layout/vList2"/>
    <dgm:cxn modelId="{8D05D6F6-A7AA-4D72-A973-FBD59BE3558C}" type="presParOf" srcId="{96D59D53-6415-4A9F-84FB-8B096DFC5F79}" destId="{38B99315-EDAB-41D2-91DB-6C8150C3426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0531C489-E034-47AF-93C9-84227B9BB81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5149BE-56C5-4AFF-891F-688D48084180}">
      <dgm:prSet/>
      <dgm:spPr/>
      <dgm:t>
        <a:bodyPr/>
        <a:lstStyle/>
        <a:p>
          <a:pPr rtl="0"/>
          <a:r>
            <a:rPr lang="en-US" b="1" dirty="0" smtClean="0"/>
            <a:t>3. String Functions in PHP</a:t>
          </a:r>
          <a:r>
            <a:rPr lang="en-US" dirty="0" smtClean="0"/>
            <a:t>…</a:t>
          </a:r>
          <a:endParaRPr lang="en-US" dirty="0"/>
        </a:p>
      </dgm:t>
    </dgm:pt>
    <dgm:pt modelId="{94F1CD6B-B59C-4496-A758-2C2917B171A8}" type="parTrans" cxnId="{77364FDE-E912-4052-BA64-E43656DF36E7}">
      <dgm:prSet/>
      <dgm:spPr/>
      <dgm:t>
        <a:bodyPr/>
        <a:lstStyle/>
        <a:p>
          <a:endParaRPr lang="en-US"/>
        </a:p>
      </dgm:t>
    </dgm:pt>
    <dgm:pt modelId="{61CE21E3-1736-4860-B2F0-99BF2381000F}" type="sibTrans" cxnId="{77364FDE-E912-4052-BA64-E43656DF36E7}">
      <dgm:prSet/>
      <dgm:spPr/>
      <dgm:t>
        <a:bodyPr/>
        <a:lstStyle/>
        <a:p>
          <a:endParaRPr lang="en-US"/>
        </a:p>
      </dgm:t>
    </dgm:pt>
    <dgm:pt modelId="{96D59D53-6415-4A9F-84FB-8B096DFC5F79}" type="pres">
      <dgm:prSet presAssocID="{0531C489-E034-47AF-93C9-84227B9BB81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B99315-EDAB-41D2-91DB-6C8150C3426B}" type="pres">
      <dgm:prSet presAssocID="{C75149BE-56C5-4AFF-891F-688D4808418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B7CE3F-EDAA-4A6A-853B-D4470898FABC}" type="presOf" srcId="{C75149BE-56C5-4AFF-891F-688D48084180}" destId="{38B99315-EDAB-41D2-91DB-6C8150C3426B}" srcOrd="0" destOrd="0" presId="urn:microsoft.com/office/officeart/2005/8/layout/vList2"/>
    <dgm:cxn modelId="{3FC5B8E5-8E87-4953-BD3B-4D3DCD08F78B}" type="presOf" srcId="{0531C489-E034-47AF-93C9-84227B9BB812}" destId="{96D59D53-6415-4A9F-84FB-8B096DFC5F79}" srcOrd="0" destOrd="0" presId="urn:microsoft.com/office/officeart/2005/8/layout/vList2"/>
    <dgm:cxn modelId="{77364FDE-E912-4052-BA64-E43656DF36E7}" srcId="{0531C489-E034-47AF-93C9-84227B9BB812}" destId="{C75149BE-56C5-4AFF-891F-688D48084180}" srcOrd="0" destOrd="0" parTransId="{94F1CD6B-B59C-4496-A758-2C2917B171A8}" sibTransId="{61CE21E3-1736-4860-B2F0-99BF2381000F}"/>
    <dgm:cxn modelId="{F8BAD9E7-0938-4B76-8867-0DCBCB5B5A24}" type="presParOf" srcId="{96D59D53-6415-4A9F-84FB-8B096DFC5F79}" destId="{38B99315-EDAB-41D2-91DB-6C8150C3426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0531C489-E034-47AF-93C9-84227B9BB81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5149BE-56C5-4AFF-891F-688D48084180}">
      <dgm:prSet/>
      <dgm:spPr/>
      <dgm:t>
        <a:bodyPr/>
        <a:lstStyle/>
        <a:p>
          <a:pPr rtl="0"/>
          <a:r>
            <a:rPr lang="en-US" b="1" dirty="0" smtClean="0"/>
            <a:t>3. String Functions in PHP</a:t>
          </a:r>
          <a:r>
            <a:rPr lang="en-US" dirty="0" smtClean="0"/>
            <a:t>…</a:t>
          </a:r>
          <a:endParaRPr lang="en-US" dirty="0"/>
        </a:p>
      </dgm:t>
    </dgm:pt>
    <dgm:pt modelId="{94F1CD6B-B59C-4496-A758-2C2917B171A8}" type="parTrans" cxnId="{77364FDE-E912-4052-BA64-E43656DF36E7}">
      <dgm:prSet/>
      <dgm:spPr/>
      <dgm:t>
        <a:bodyPr/>
        <a:lstStyle/>
        <a:p>
          <a:endParaRPr lang="en-US"/>
        </a:p>
      </dgm:t>
    </dgm:pt>
    <dgm:pt modelId="{61CE21E3-1736-4860-B2F0-99BF2381000F}" type="sibTrans" cxnId="{77364FDE-E912-4052-BA64-E43656DF36E7}">
      <dgm:prSet/>
      <dgm:spPr/>
      <dgm:t>
        <a:bodyPr/>
        <a:lstStyle/>
        <a:p>
          <a:endParaRPr lang="en-US"/>
        </a:p>
      </dgm:t>
    </dgm:pt>
    <dgm:pt modelId="{96D59D53-6415-4A9F-84FB-8B096DFC5F79}" type="pres">
      <dgm:prSet presAssocID="{0531C489-E034-47AF-93C9-84227B9BB81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B99315-EDAB-41D2-91DB-6C8150C3426B}" type="pres">
      <dgm:prSet presAssocID="{C75149BE-56C5-4AFF-891F-688D4808418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364FDE-E912-4052-BA64-E43656DF36E7}" srcId="{0531C489-E034-47AF-93C9-84227B9BB812}" destId="{C75149BE-56C5-4AFF-891F-688D48084180}" srcOrd="0" destOrd="0" parTransId="{94F1CD6B-B59C-4496-A758-2C2917B171A8}" sibTransId="{61CE21E3-1736-4860-B2F0-99BF2381000F}"/>
    <dgm:cxn modelId="{30B3BB65-40B0-4C05-ADDA-86467EDE5991}" type="presOf" srcId="{0531C489-E034-47AF-93C9-84227B9BB812}" destId="{96D59D53-6415-4A9F-84FB-8B096DFC5F79}" srcOrd="0" destOrd="0" presId="urn:microsoft.com/office/officeart/2005/8/layout/vList2"/>
    <dgm:cxn modelId="{60C06C78-2BC5-45D3-99E6-16FF8295234C}" type="presOf" srcId="{C75149BE-56C5-4AFF-891F-688D48084180}" destId="{38B99315-EDAB-41D2-91DB-6C8150C3426B}" srcOrd="0" destOrd="0" presId="urn:microsoft.com/office/officeart/2005/8/layout/vList2"/>
    <dgm:cxn modelId="{FC6A42F0-3EB8-4141-8366-99E559F13875}" type="presParOf" srcId="{96D59D53-6415-4A9F-84FB-8B096DFC5F79}" destId="{38B99315-EDAB-41D2-91DB-6C8150C3426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0531C489-E034-47AF-93C9-84227B9BB81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5149BE-56C5-4AFF-891F-688D48084180}">
      <dgm:prSet/>
      <dgm:spPr/>
      <dgm:t>
        <a:bodyPr/>
        <a:lstStyle/>
        <a:p>
          <a:pPr rtl="0"/>
          <a:r>
            <a:rPr lang="en-US" b="1" dirty="0" smtClean="0"/>
            <a:t>3. String Functions in PHP</a:t>
          </a:r>
          <a:r>
            <a:rPr lang="en-US" dirty="0" smtClean="0"/>
            <a:t>…</a:t>
          </a:r>
          <a:endParaRPr lang="en-US" dirty="0"/>
        </a:p>
      </dgm:t>
    </dgm:pt>
    <dgm:pt modelId="{94F1CD6B-B59C-4496-A758-2C2917B171A8}" type="parTrans" cxnId="{77364FDE-E912-4052-BA64-E43656DF36E7}">
      <dgm:prSet/>
      <dgm:spPr/>
      <dgm:t>
        <a:bodyPr/>
        <a:lstStyle/>
        <a:p>
          <a:endParaRPr lang="en-US"/>
        </a:p>
      </dgm:t>
    </dgm:pt>
    <dgm:pt modelId="{61CE21E3-1736-4860-B2F0-99BF2381000F}" type="sibTrans" cxnId="{77364FDE-E912-4052-BA64-E43656DF36E7}">
      <dgm:prSet/>
      <dgm:spPr/>
      <dgm:t>
        <a:bodyPr/>
        <a:lstStyle/>
        <a:p>
          <a:endParaRPr lang="en-US"/>
        </a:p>
      </dgm:t>
    </dgm:pt>
    <dgm:pt modelId="{96D59D53-6415-4A9F-84FB-8B096DFC5F79}" type="pres">
      <dgm:prSet presAssocID="{0531C489-E034-47AF-93C9-84227B9BB81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B99315-EDAB-41D2-91DB-6C8150C3426B}" type="pres">
      <dgm:prSet presAssocID="{C75149BE-56C5-4AFF-891F-688D4808418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00744C9-66E1-4DDB-8D5E-933757093E1C}" type="presOf" srcId="{C75149BE-56C5-4AFF-891F-688D48084180}" destId="{38B99315-EDAB-41D2-91DB-6C8150C3426B}" srcOrd="0" destOrd="0" presId="urn:microsoft.com/office/officeart/2005/8/layout/vList2"/>
    <dgm:cxn modelId="{77364FDE-E912-4052-BA64-E43656DF36E7}" srcId="{0531C489-E034-47AF-93C9-84227B9BB812}" destId="{C75149BE-56C5-4AFF-891F-688D48084180}" srcOrd="0" destOrd="0" parTransId="{94F1CD6B-B59C-4496-A758-2C2917B171A8}" sibTransId="{61CE21E3-1736-4860-B2F0-99BF2381000F}"/>
    <dgm:cxn modelId="{F8AD22D9-28D0-47CE-84B2-D57F81200BE0}" type="presOf" srcId="{0531C489-E034-47AF-93C9-84227B9BB812}" destId="{96D59D53-6415-4A9F-84FB-8B096DFC5F79}" srcOrd="0" destOrd="0" presId="urn:microsoft.com/office/officeart/2005/8/layout/vList2"/>
    <dgm:cxn modelId="{18558B28-01AD-408C-A6C7-17C6258B1D33}" type="presParOf" srcId="{96D59D53-6415-4A9F-84FB-8B096DFC5F79}" destId="{38B99315-EDAB-41D2-91DB-6C8150C3426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0531C489-E034-47AF-93C9-84227B9BB81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5149BE-56C5-4AFF-891F-688D48084180}">
      <dgm:prSet/>
      <dgm:spPr/>
      <dgm:t>
        <a:bodyPr/>
        <a:lstStyle/>
        <a:p>
          <a:pPr rtl="0"/>
          <a:r>
            <a:rPr lang="en-US" b="1" dirty="0" smtClean="0"/>
            <a:t>3. String Functions in PHP</a:t>
          </a:r>
          <a:r>
            <a:rPr lang="en-US" dirty="0" smtClean="0"/>
            <a:t>…</a:t>
          </a:r>
          <a:endParaRPr lang="en-US" dirty="0"/>
        </a:p>
      </dgm:t>
    </dgm:pt>
    <dgm:pt modelId="{94F1CD6B-B59C-4496-A758-2C2917B171A8}" type="parTrans" cxnId="{77364FDE-E912-4052-BA64-E43656DF36E7}">
      <dgm:prSet/>
      <dgm:spPr/>
      <dgm:t>
        <a:bodyPr/>
        <a:lstStyle/>
        <a:p>
          <a:endParaRPr lang="en-US"/>
        </a:p>
      </dgm:t>
    </dgm:pt>
    <dgm:pt modelId="{61CE21E3-1736-4860-B2F0-99BF2381000F}" type="sibTrans" cxnId="{77364FDE-E912-4052-BA64-E43656DF36E7}">
      <dgm:prSet/>
      <dgm:spPr/>
      <dgm:t>
        <a:bodyPr/>
        <a:lstStyle/>
        <a:p>
          <a:endParaRPr lang="en-US"/>
        </a:p>
      </dgm:t>
    </dgm:pt>
    <dgm:pt modelId="{96D59D53-6415-4A9F-84FB-8B096DFC5F79}" type="pres">
      <dgm:prSet presAssocID="{0531C489-E034-47AF-93C9-84227B9BB81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B99315-EDAB-41D2-91DB-6C8150C3426B}" type="pres">
      <dgm:prSet presAssocID="{C75149BE-56C5-4AFF-891F-688D4808418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364FDE-E912-4052-BA64-E43656DF36E7}" srcId="{0531C489-E034-47AF-93C9-84227B9BB812}" destId="{C75149BE-56C5-4AFF-891F-688D48084180}" srcOrd="0" destOrd="0" parTransId="{94F1CD6B-B59C-4496-A758-2C2917B171A8}" sibTransId="{61CE21E3-1736-4860-B2F0-99BF2381000F}"/>
    <dgm:cxn modelId="{5E5D0B39-E533-4DE9-BEA5-B52A6832E919}" type="presOf" srcId="{C75149BE-56C5-4AFF-891F-688D48084180}" destId="{38B99315-EDAB-41D2-91DB-6C8150C3426B}" srcOrd="0" destOrd="0" presId="urn:microsoft.com/office/officeart/2005/8/layout/vList2"/>
    <dgm:cxn modelId="{2EB52030-B6A7-4A4E-9081-9AF16F1AA965}" type="presOf" srcId="{0531C489-E034-47AF-93C9-84227B9BB812}" destId="{96D59D53-6415-4A9F-84FB-8B096DFC5F79}" srcOrd="0" destOrd="0" presId="urn:microsoft.com/office/officeart/2005/8/layout/vList2"/>
    <dgm:cxn modelId="{6F308CC2-CC00-4DC1-BBC4-7F11F98F9E6E}" type="presParOf" srcId="{96D59D53-6415-4A9F-84FB-8B096DFC5F79}" destId="{38B99315-EDAB-41D2-91DB-6C8150C3426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D427068C-BAC2-4F3A-B72B-044428539B9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F7EBFF-C785-4E96-8D12-5B80B09FDA5A}">
      <dgm:prSet/>
      <dgm:spPr/>
      <dgm:t>
        <a:bodyPr/>
        <a:lstStyle/>
        <a:p>
          <a:pPr rtl="0"/>
          <a:r>
            <a:rPr lang="en-US" b="1" dirty="0" smtClean="0"/>
            <a:t>3. String Functions in PHP…</a:t>
          </a:r>
          <a:endParaRPr lang="en-US" dirty="0"/>
        </a:p>
      </dgm:t>
    </dgm:pt>
    <dgm:pt modelId="{81A3D84B-D2E4-4BB0-AAC0-EECF09DA395A}" type="parTrans" cxnId="{A64493B3-1B1D-4544-8F58-A7B2AD5504D2}">
      <dgm:prSet/>
      <dgm:spPr/>
      <dgm:t>
        <a:bodyPr/>
        <a:lstStyle/>
        <a:p>
          <a:endParaRPr lang="en-US"/>
        </a:p>
      </dgm:t>
    </dgm:pt>
    <dgm:pt modelId="{ED80E00D-538B-4788-B0C8-CBD6AE548302}" type="sibTrans" cxnId="{A64493B3-1B1D-4544-8F58-A7B2AD5504D2}">
      <dgm:prSet/>
      <dgm:spPr/>
      <dgm:t>
        <a:bodyPr/>
        <a:lstStyle/>
        <a:p>
          <a:endParaRPr lang="en-US"/>
        </a:p>
      </dgm:t>
    </dgm:pt>
    <dgm:pt modelId="{61646547-F439-4E10-ADB4-7DDDFC57E0E7}" type="pres">
      <dgm:prSet presAssocID="{D427068C-BAC2-4F3A-B72B-044428539B9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C1C7E-8144-45E4-90FA-04E5569F701C}" type="pres">
      <dgm:prSet presAssocID="{12F7EBFF-C785-4E96-8D12-5B80B09FDA5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209F89-10DB-4728-84C1-3D6F31431C95}" type="presOf" srcId="{12F7EBFF-C785-4E96-8D12-5B80B09FDA5A}" destId="{35EC1C7E-8144-45E4-90FA-04E5569F701C}" srcOrd="0" destOrd="0" presId="urn:microsoft.com/office/officeart/2005/8/layout/vList2"/>
    <dgm:cxn modelId="{A64493B3-1B1D-4544-8F58-A7B2AD5504D2}" srcId="{D427068C-BAC2-4F3A-B72B-044428539B9F}" destId="{12F7EBFF-C785-4E96-8D12-5B80B09FDA5A}" srcOrd="0" destOrd="0" parTransId="{81A3D84B-D2E4-4BB0-AAC0-EECF09DA395A}" sibTransId="{ED80E00D-538B-4788-B0C8-CBD6AE548302}"/>
    <dgm:cxn modelId="{6E4C2E40-D2A9-4732-A22E-16C93BE517C0}" type="presOf" srcId="{D427068C-BAC2-4F3A-B72B-044428539B9F}" destId="{61646547-F439-4E10-ADB4-7DDDFC57E0E7}" srcOrd="0" destOrd="0" presId="urn:microsoft.com/office/officeart/2005/8/layout/vList2"/>
    <dgm:cxn modelId="{725E4E8A-E58D-460C-8E6E-A7B15754A136}" type="presParOf" srcId="{61646547-F439-4E10-ADB4-7DDDFC57E0E7}" destId="{35EC1C7E-8144-45E4-90FA-04E5569F701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0531C489-E034-47AF-93C9-84227B9BB81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75149BE-56C5-4AFF-891F-688D48084180}">
      <dgm:prSet/>
      <dgm:spPr/>
      <dgm:t>
        <a:bodyPr/>
        <a:lstStyle/>
        <a:p>
          <a:pPr rtl="0"/>
          <a:r>
            <a:rPr lang="en-US" b="1" dirty="0" smtClean="0"/>
            <a:t>3. String functions in PHP</a:t>
          </a:r>
          <a:r>
            <a:rPr lang="en-US" dirty="0" smtClean="0"/>
            <a:t>…</a:t>
          </a:r>
          <a:endParaRPr lang="en-US" dirty="0"/>
        </a:p>
      </dgm:t>
    </dgm:pt>
    <dgm:pt modelId="{94F1CD6B-B59C-4496-A758-2C2917B171A8}" type="parTrans" cxnId="{77364FDE-E912-4052-BA64-E43656DF36E7}">
      <dgm:prSet/>
      <dgm:spPr/>
      <dgm:t>
        <a:bodyPr/>
        <a:lstStyle/>
        <a:p>
          <a:endParaRPr lang="en-US"/>
        </a:p>
      </dgm:t>
    </dgm:pt>
    <dgm:pt modelId="{61CE21E3-1736-4860-B2F0-99BF2381000F}" type="sibTrans" cxnId="{77364FDE-E912-4052-BA64-E43656DF36E7}">
      <dgm:prSet/>
      <dgm:spPr/>
      <dgm:t>
        <a:bodyPr/>
        <a:lstStyle/>
        <a:p>
          <a:endParaRPr lang="en-US"/>
        </a:p>
      </dgm:t>
    </dgm:pt>
    <dgm:pt modelId="{96D59D53-6415-4A9F-84FB-8B096DFC5F79}" type="pres">
      <dgm:prSet presAssocID="{0531C489-E034-47AF-93C9-84227B9BB81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B99315-EDAB-41D2-91DB-6C8150C3426B}" type="pres">
      <dgm:prSet presAssocID="{C75149BE-56C5-4AFF-891F-688D4808418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364FDE-E912-4052-BA64-E43656DF36E7}" srcId="{0531C489-E034-47AF-93C9-84227B9BB812}" destId="{C75149BE-56C5-4AFF-891F-688D48084180}" srcOrd="0" destOrd="0" parTransId="{94F1CD6B-B59C-4496-A758-2C2917B171A8}" sibTransId="{61CE21E3-1736-4860-B2F0-99BF2381000F}"/>
    <dgm:cxn modelId="{5BB9660C-14D1-4049-90E8-8D312B3AFDFC}" type="presOf" srcId="{C75149BE-56C5-4AFF-891F-688D48084180}" destId="{38B99315-EDAB-41D2-91DB-6C8150C3426B}" srcOrd="0" destOrd="0" presId="urn:microsoft.com/office/officeart/2005/8/layout/vList2"/>
    <dgm:cxn modelId="{2C3CC93C-3F3F-4351-A6C1-7F293F6D7496}" type="presOf" srcId="{0531C489-E034-47AF-93C9-84227B9BB812}" destId="{96D59D53-6415-4A9F-84FB-8B096DFC5F79}" srcOrd="0" destOrd="0" presId="urn:microsoft.com/office/officeart/2005/8/layout/vList2"/>
    <dgm:cxn modelId="{6B5C03E9-F880-4B8F-832C-F8D1CC2FFCFA}" type="presParOf" srcId="{96D59D53-6415-4A9F-84FB-8B096DFC5F79}" destId="{38B99315-EDAB-41D2-91DB-6C8150C3426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0531C489-E034-47AF-93C9-84227B9BB81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75149BE-56C5-4AFF-891F-688D48084180}">
      <dgm:prSet/>
      <dgm:spPr/>
      <dgm:t>
        <a:bodyPr/>
        <a:lstStyle/>
        <a:p>
          <a:pPr rtl="0"/>
          <a:r>
            <a:rPr lang="en-US" b="1" dirty="0" smtClean="0"/>
            <a:t>3. String functions in PHP</a:t>
          </a:r>
          <a:r>
            <a:rPr lang="en-US" dirty="0" smtClean="0"/>
            <a:t>…</a:t>
          </a:r>
          <a:endParaRPr lang="en-US" dirty="0"/>
        </a:p>
      </dgm:t>
    </dgm:pt>
    <dgm:pt modelId="{94F1CD6B-B59C-4496-A758-2C2917B171A8}" type="parTrans" cxnId="{77364FDE-E912-4052-BA64-E43656DF36E7}">
      <dgm:prSet/>
      <dgm:spPr/>
      <dgm:t>
        <a:bodyPr/>
        <a:lstStyle/>
        <a:p>
          <a:endParaRPr lang="en-US"/>
        </a:p>
      </dgm:t>
    </dgm:pt>
    <dgm:pt modelId="{61CE21E3-1736-4860-B2F0-99BF2381000F}" type="sibTrans" cxnId="{77364FDE-E912-4052-BA64-E43656DF36E7}">
      <dgm:prSet/>
      <dgm:spPr/>
      <dgm:t>
        <a:bodyPr/>
        <a:lstStyle/>
        <a:p>
          <a:endParaRPr lang="en-US"/>
        </a:p>
      </dgm:t>
    </dgm:pt>
    <dgm:pt modelId="{96D59D53-6415-4A9F-84FB-8B096DFC5F79}" type="pres">
      <dgm:prSet presAssocID="{0531C489-E034-47AF-93C9-84227B9BB81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B99315-EDAB-41D2-91DB-6C8150C3426B}" type="pres">
      <dgm:prSet presAssocID="{C75149BE-56C5-4AFF-891F-688D4808418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94061C-D3BA-4C19-8876-896320A9354D}" type="presOf" srcId="{C75149BE-56C5-4AFF-891F-688D48084180}" destId="{38B99315-EDAB-41D2-91DB-6C8150C3426B}" srcOrd="0" destOrd="0" presId="urn:microsoft.com/office/officeart/2005/8/layout/vList2"/>
    <dgm:cxn modelId="{13E1727D-2F25-4824-867B-E33895EC0F75}" type="presOf" srcId="{0531C489-E034-47AF-93C9-84227B9BB812}" destId="{96D59D53-6415-4A9F-84FB-8B096DFC5F79}" srcOrd="0" destOrd="0" presId="urn:microsoft.com/office/officeart/2005/8/layout/vList2"/>
    <dgm:cxn modelId="{77364FDE-E912-4052-BA64-E43656DF36E7}" srcId="{0531C489-E034-47AF-93C9-84227B9BB812}" destId="{C75149BE-56C5-4AFF-891F-688D48084180}" srcOrd="0" destOrd="0" parTransId="{94F1CD6B-B59C-4496-A758-2C2917B171A8}" sibTransId="{61CE21E3-1736-4860-B2F0-99BF2381000F}"/>
    <dgm:cxn modelId="{D7F22062-E791-4323-8CBA-6F9A014B0453}" type="presParOf" srcId="{96D59D53-6415-4A9F-84FB-8B096DFC5F79}" destId="{38B99315-EDAB-41D2-91DB-6C8150C3426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0531C489-E034-47AF-93C9-84227B9BB81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75149BE-56C5-4AFF-891F-688D48084180}">
      <dgm:prSet/>
      <dgm:spPr/>
      <dgm:t>
        <a:bodyPr/>
        <a:lstStyle/>
        <a:p>
          <a:pPr rtl="0"/>
          <a:r>
            <a:rPr lang="en-US" b="1" dirty="0" smtClean="0"/>
            <a:t>3. String functions in PHP</a:t>
          </a:r>
          <a:r>
            <a:rPr lang="en-US" dirty="0" smtClean="0"/>
            <a:t>…</a:t>
          </a:r>
          <a:endParaRPr lang="en-US" dirty="0"/>
        </a:p>
      </dgm:t>
    </dgm:pt>
    <dgm:pt modelId="{94F1CD6B-B59C-4496-A758-2C2917B171A8}" type="parTrans" cxnId="{77364FDE-E912-4052-BA64-E43656DF36E7}">
      <dgm:prSet/>
      <dgm:spPr/>
      <dgm:t>
        <a:bodyPr/>
        <a:lstStyle/>
        <a:p>
          <a:endParaRPr lang="en-US"/>
        </a:p>
      </dgm:t>
    </dgm:pt>
    <dgm:pt modelId="{61CE21E3-1736-4860-B2F0-99BF2381000F}" type="sibTrans" cxnId="{77364FDE-E912-4052-BA64-E43656DF36E7}">
      <dgm:prSet/>
      <dgm:spPr/>
      <dgm:t>
        <a:bodyPr/>
        <a:lstStyle/>
        <a:p>
          <a:endParaRPr lang="en-US"/>
        </a:p>
      </dgm:t>
    </dgm:pt>
    <dgm:pt modelId="{96D59D53-6415-4A9F-84FB-8B096DFC5F79}" type="pres">
      <dgm:prSet presAssocID="{0531C489-E034-47AF-93C9-84227B9BB81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B99315-EDAB-41D2-91DB-6C8150C3426B}" type="pres">
      <dgm:prSet presAssocID="{C75149BE-56C5-4AFF-891F-688D4808418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3FCD24-EE48-4046-8F76-AE0D9E1B0604}" type="presOf" srcId="{0531C489-E034-47AF-93C9-84227B9BB812}" destId="{96D59D53-6415-4A9F-84FB-8B096DFC5F79}" srcOrd="0" destOrd="0" presId="urn:microsoft.com/office/officeart/2005/8/layout/vList2"/>
    <dgm:cxn modelId="{1B6BBE47-B4BC-4FF1-A6FA-E2BC7CD8CE0C}" type="presOf" srcId="{C75149BE-56C5-4AFF-891F-688D48084180}" destId="{38B99315-EDAB-41D2-91DB-6C8150C3426B}" srcOrd="0" destOrd="0" presId="urn:microsoft.com/office/officeart/2005/8/layout/vList2"/>
    <dgm:cxn modelId="{77364FDE-E912-4052-BA64-E43656DF36E7}" srcId="{0531C489-E034-47AF-93C9-84227B9BB812}" destId="{C75149BE-56C5-4AFF-891F-688D48084180}" srcOrd="0" destOrd="0" parTransId="{94F1CD6B-B59C-4496-A758-2C2917B171A8}" sibTransId="{61CE21E3-1736-4860-B2F0-99BF2381000F}"/>
    <dgm:cxn modelId="{D5B7B9ED-AC22-4E25-9872-BDD965245070}" type="presParOf" srcId="{96D59D53-6415-4A9F-84FB-8B096DFC5F79}" destId="{38B99315-EDAB-41D2-91DB-6C8150C3426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16D7CBEC-C464-48B8-9A91-62F6F93E724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547705-B08C-4E86-AB20-9B07603CE024}">
      <dgm:prSet/>
      <dgm:spPr/>
      <dgm:t>
        <a:bodyPr/>
        <a:lstStyle/>
        <a:p>
          <a:pPr rtl="0"/>
          <a:r>
            <a:rPr lang="en-US" b="1" dirty="0" smtClean="0"/>
            <a:t>3. String Functions in PHP…</a:t>
          </a:r>
          <a:endParaRPr lang="en-US" dirty="0"/>
        </a:p>
      </dgm:t>
    </dgm:pt>
    <dgm:pt modelId="{0AF11089-C0BB-4F46-A67E-2697E013EFF7}" type="parTrans" cxnId="{31E8FC39-793C-48D3-AB3B-1204CE0CDCAF}">
      <dgm:prSet/>
      <dgm:spPr/>
      <dgm:t>
        <a:bodyPr/>
        <a:lstStyle/>
        <a:p>
          <a:endParaRPr lang="en-US"/>
        </a:p>
      </dgm:t>
    </dgm:pt>
    <dgm:pt modelId="{5ABAF502-6BEE-49EF-9700-45728EBA4308}" type="sibTrans" cxnId="{31E8FC39-793C-48D3-AB3B-1204CE0CDCAF}">
      <dgm:prSet/>
      <dgm:spPr/>
      <dgm:t>
        <a:bodyPr/>
        <a:lstStyle/>
        <a:p>
          <a:endParaRPr lang="en-US"/>
        </a:p>
      </dgm:t>
    </dgm:pt>
    <dgm:pt modelId="{B216A815-9F1D-4703-B0E4-E2511A98E3EE}" type="pres">
      <dgm:prSet presAssocID="{16D7CBEC-C464-48B8-9A91-62F6F93E724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C31886-8FD2-4FFA-9850-C018D7DDD7F2}" type="pres">
      <dgm:prSet presAssocID="{78547705-B08C-4E86-AB20-9B07603CE024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1E8FC39-793C-48D3-AB3B-1204CE0CDCAF}" srcId="{16D7CBEC-C464-48B8-9A91-62F6F93E7249}" destId="{78547705-B08C-4E86-AB20-9B07603CE024}" srcOrd="0" destOrd="0" parTransId="{0AF11089-C0BB-4F46-A67E-2697E013EFF7}" sibTransId="{5ABAF502-6BEE-49EF-9700-45728EBA4308}"/>
    <dgm:cxn modelId="{12BDE4AC-063A-4592-8D5B-C40FED07E16D}" type="presOf" srcId="{78547705-B08C-4E86-AB20-9B07603CE024}" destId="{8CC31886-8FD2-4FFA-9850-C018D7DDD7F2}" srcOrd="0" destOrd="0" presId="urn:microsoft.com/office/officeart/2005/8/layout/vList2"/>
    <dgm:cxn modelId="{E2B78649-71BF-48CE-8887-FBF4DF70E353}" type="presOf" srcId="{16D7CBEC-C464-48B8-9A91-62F6F93E7249}" destId="{B216A815-9F1D-4703-B0E4-E2511A98E3EE}" srcOrd="0" destOrd="0" presId="urn:microsoft.com/office/officeart/2005/8/layout/vList2"/>
    <dgm:cxn modelId="{2B0482CF-BDB6-4769-A31D-DA9F3003FA67}" type="presParOf" srcId="{B216A815-9F1D-4703-B0E4-E2511A98E3EE}" destId="{8CC31886-8FD2-4FFA-9850-C018D7DDD7F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E65053A-8585-4352-93B7-27A04553136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DDD577-055C-4635-94F2-110B388B5A73}">
      <dgm:prSet/>
      <dgm:spPr/>
      <dgm:t>
        <a:bodyPr/>
        <a:lstStyle/>
        <a:p>
          <a:pPr rtl="0"/>
          <a:r>
            <a:rPr lang="en-US" b="1" dirty="0" smtClean="0"/>
            <a:t>Summary of Previous Lecture</a:t>
          </a:r>
          <a:endParaRPr lang="en-US" b="1" dirty="0"/>
        </a:p>
      </dgm:t>
    </dgm:pt>
    <dgm:pt modelId="{984675C8-7D8D-423C-BB5C-EAE892317796}" type="parTrans" cxnId="{3A8AFBAE-1D08-4079-B89B-6C71A78D3F3B}">
      <dgm:prSet/>
      <dgm:spPr/>
      <dgm:t>
        <a:bodyPr/>
        <a:lstStyle/>
        <a:p>
          <a:endParaRPr lang="en-US"/>
        </a:p>
      </dgm:t>
    </dgm:pt>
    <dgm:pt modelId="{19C54478-6A8A-4824-813A-B110E9F1E9B5}" type="sibTrans" cxnId="{3A8AFBAE-1D08-4079-B89B-6C71A78D3F3B}">
      <dgm:prSet/>
      <dgm:spPr/>
      <dgm:t>
        <a:bodyPr/>
        <a:lstStyle/>
        <a:p>
          <a:endParaRPr lang="en-US"/>
        </a:p>
      </dgm:t>
    </dgm:pt>
    <dgm:pt modelId="{43E523DC-CB65-4D77-88D7-AC296A958A01}" type="pres">
      <dgm:prSet presAssocID="{8E65053A-8585-4352-93B7-27A04553136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16E9906-89FB-4A2D-9296-717060D91BD2}" type="pres">
      <dgm:prSet presAssocID="{3CDDD577-055C-4635-94F2-110B388B5A7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8AFBAE-1D08-4079-B89B-6C71A78D3F3B}" srcId="{8E65053A-8585-4352-93B7-27A04553136D}" destId="{3CDDD577-055C-4635-94F2-110B388B5A73}" srcOrd="0" destOrd="0" parTransId="{984675C8-7D8D-423C-BB5C-EAE892317796}" sibTransId="{19C54478-6A8A-4824-813A-B110E9F1E9B5}"/>
    <dgm:cxn modelId="{78762CFC-DEEA-4F07-91E3-6F7D5E5765DE}" type="presOf" srcId="{3CDDD577-055C-4635-94F2-110B388B5A73}" destId="{616E9906-89FB-4A2D-9296-717060D91BD2}" srcOrd="0" destOrd="0" presId="urn:microsoft.com/office/officeart/2005/8/layout/vList2"/>
    <dgm:cxn modelId="{425093CD-147D-48E3-94CC-FEC2C5B219DF}" type="presOf" srcId="{8E65053A-8585-4352-93B7-27A04553136D}" destId="{43E523DC-CB65-4D77-88D7-AC296A958A01}" srcOrd="0" destOrd="0" presId="urn:microsoft.com/office/officeart/2005/8/layout/vList2"/>
    <dgm:cxn modelId="{82006147-5FBE-4CA0-AF9D-4B7BB81420F1}" type="presParOf" srcId="{43E523DC-CB65-4D77-88D7-AC296A958A01}" destId="{616E9906-89FB-4A2D-9296-717060D91BD2}" srcOrd="0" destOrd="0" presId="urn:microsoft.com/office/officeart/2005/8/layout/vList2"/>
  </dgm:cxnLst>
  <dgm:bg/>
  <dgm:whole/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0531C489-E034-47AF-93C9-84227B9BB81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75149BE-56C5-4AFF-891F-688D48084180}">
      <dgm:prSet/>
      <dgm:spPr/>
      <dgm:t>
        <a:bodyPr/>
        <a:lstStyle/>
        <a:p>
          <a:pPr rtl="0"/>
          <a:r>
            <a:rPr lang="en-US" b="1" dirty="0" smtClean="0"/>
            <a:t>3. String functions in PHP</a:t>
          </a:r>
          <a:r>
            <a:rPr lang="en-US" dirty="0" smtClean="0"/>
            <a:t>…</a:t>
          </a:r>
          <a:endParaRPr lang="en-US" dirty="0"/>
        </a:p>
      </dgm:t>
    </dgm:pt>
    <dgm:pt modelId="{94F1CD6B-B59C-4496-A758-2C2917B171A8}" type="parTrans" cxnId="{77364FDE-E912-4052-BA64-E43656DF36E7}">
      <dgm:prSet/>
      <dgm:spPr/>
      <dgm:t>
        <a:bodyPr/>
        <a:lstStyle/>
        <a:p>
          <a:endParaRPr lang="en-US"/>
        </a:p>
      </dgm:t>
    </dgm:pt>
    <dgm:pt modelId="{61CE21E3-1736-4860-B2F0-99BF2381000F}" type="sibTrans" cxnId="{77364FDE-E912-4052-BA64-E43656DF36E7}">
      <dgm:prSet/>
      <dgm:spPr/>
      <dgm:t>
        <a:bodyPr/>
        <a:lstStyle/>
        <a:p>
          <a:endParaRPr lang="en-US"/>
        </a:p>
      </dgm:t>
    </dgm:pt>
    <dgm:pt modelId="{96D59D53-6415-4A9F-84FB-8B096DFC5F79}" type="pres">
      <dgm:prSet presAssocID="{0531C489-E034-47AF-93C9-84227B9BB81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B99315-EDAB-41D2-91DB-6C8150C3426B}" type="pres">
      <dgm:prSet presAssocID="{C75149BE-56C5-4AFF-891F-688D4808418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364FDE-E912-4052-BA64-E43656DF36E7}" srcId="{0531C489-E034-47AF-93C9-84227B9BB812}" destId="{C75149BE-56C5-4AFF-891F-688D48084180}" srcOrd="0" destOrd="0" parTransId="{94F1CD6B-B59C-4496-A758-2C2917B171A8}" sibTransId="{61CE21E3-1736-4860-B2F0-99BF2381000F}"/>
    <dgm:cxn modelId="{AA17BB97-FDD9-477E-9648-9C53177E4A13}" type="presOf" srcId="{0531C489-E034-47AF-93C9-84227B9BB812}" destId="{96D59D53-6415-4A9F-84FB-8B096DFC5F79}" srcOrd="0" destOrd="0" presId="urn:microsoft.com/office/officeart/2005/8/layout/vList2"/>
    <dgm:cxn modelId="{B52B5B90-A5AA-4643-8789-A1A031C3917F}" type="presOf" srcId="{C75149BE-56C5-4AFF-891F-688D48084180}" destId="{38B99315-EDAB-41D2-91DB-6C8150C3426B}" srcOrd="0" destOrd="0" presId="urn:microsoft.com/office/officeart/2005/8/layout/vList2"/>
    <dgm:cxn modelId="{B784BA28-0A3F-450B-80FE-B6F710B0FE46}" type="presParOf" srcId="{96D59D53-6415-4A9F-84FB-8B096DFC5F79}" destId="{38B99315-EDAB-41D2-91DB-6C8150C3426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0531C489-E034-47AF-93C9-84227B9BB81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75149BE-56C5-4AFF-891F-688D48084180}">
      <dgm:prSet/>
      <dgm:spPr/>
      <dgm:t>
        <a:bodyPr/>
        <a:lstStyle/>
        <a:p>
          <a:pPr rtl="0"/>
          <a:r>
            <a:rPr lang="en-US" b="1" dirty="0" smtClean="0"/>
            <a:t>3. String functions in PHP</a:t>
          </a:r>
          <a:r>
            <a:rPr lang="en-US" dirty="0" smtClean="0"/>
            <a:t>…</a:t>
          </a:r>
          <a:endParaRPr lang="en-US" dirty="0"/>
        </a:p>
      </dgm:t>
    </dgm:pt>
    <dgm:pt modelId="{94F1CD6B-B59C-4496-A758-2C2917B171A8}" type="parTrans" cxnId="{77364FDE-E912-4052-BA64-E43656DF36E7}">
      <dgm:prSet/>
      <dgm:spPr/>
      <dgm:t>
        <a:bodyPr/>
        <a:lstStyle/>
        <a:p>
          <a:endParaRPr lang="en-US"/>
        </a:p>
      </dgm:t>
    </dgm:pt>
    <dgm:pt modelId="{61CE21E3-1736-4860-B2F0-99BF2381000F}" type="sibTrans" cxnId="{77364FDE-E912-4052-BA64-E43656DF36E7}">
      <dgm:prSet/>
      <dgm:spPr/>
      <dgm:t>
        <a:bodyPr/>
        <a:lstStyle/>
        <a:p>
          <a:endParaRPr lang="en-US"/>
        </a:p>
      </dgm:t>
    </dgm:pt>
    <dgm:pt modelId="{96D59D53-6415-4A9F-84FB-8B096DFC5F79}" type="pres">
      <dgm:prSet presAssocID="{0531C489-E034-47AF-93C9-84227B9BB81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B99315-EDAB-41D2-91DB-6C8150C3426B}" type="pres">
      <dgm:prSet presAssocID="{C75149BE-56C5-4AFF-891F-688D4808418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09BB27-C2B7-4A66-A626-86F84BEB369B}" type="presOf" srcId="{0531C489-E034-47AF-93C9-84227B9BB812}" destId="{96D59D53-6415-4A9F-84FB-8B096DFC5F79}" srcOrd="0" destOrd="0" presId="urn:microsoft.com/office/officeart/2005/8/layout/vList2"/>
    <dgm:cxn modelId="{77364FDE-E912-4052-BA64-E43656DF36E7}" srcId="{0531C489-E034-47AF-93C9-84227B9BB812}" destId="{C75149BE-56C5-4AFF-891F-688D48084180}" srcOrd="0" destOrd="0" parTransId="{94F1CD6B-B59C-4496-A758-2C2917B171A8}" sibTransId="{61CE21E3-1736-4860-B2F0-99BF2381000F}"/>
    <dgm:cxn modelId="{99EB91CF-15F1-4414-8A57-AC9933C373CB}" type="presOf" srcId="{C75149BE-56C5-4AFF-891F-688D48084180}" destId="{38B99315-EDAB-41D2-91DB-6C8150C3426B}" srcOrd="0" destOrd="0" presId="urn:microsoft.com/office/officeart/2005/8/layout/vList2"/>
    <dgm:cxn modelId="{FB4EB995-530A-46B5-92C8-3F4DED6CD128}" type="presParOf" srcId="{96D59D53-6415-4A9F-84FB-8B096DFC5F79}" destId="{38B99315-EDAB-41D2-91DB-6C8150C3426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7FAB410-C736-49CB-94D0-2E105F3F78E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AD9AB5-2A00-49AB-B666-99862E010CA4}">
      <dgm:prSet/>
      <dgm:spPr/>
      <dgm:t>
        <a:bodyPr/>
        <a:lstStyle/>
        <a:p>
          <a:pPr rtl="0"/>
          <a:r>
            <a:rPr lang="en-US" b="1" dirty="0" smtClean="0"/>
            <a:t>Summary of </a:t>
          </a:r>
          <a:r>
            <a:rPr lang="en-US" b="1" dirty="0" smtClean="0"/>
            <a:t>PHP Lectures</a:t>
          </a:r>
          <a:endParaRPr lang="en-US" b="1" dirty="0"/>
        </a:p>
      </dgm:t>
    </dgm:pt>
    <dgm:pt modelId="{F8E67DF2-22D4-40C8-B5A0-ED6C70B4BFD9}" type="parTrans" cxnId="{32C79F6A-CB26-48CD-93B5-9D7F4B405BBB}">
      <dgm:prSet/>
      <dgm:spPr/>
      <dgm:t>
        <a:bodyPr/>
        <a:lstStyle/>
        <a:p>
          <a:endParaRPr lang="en-US"/>
        </a:p>
      </dgm:t>
    </dgm:pt>
    <dgm:pt modelId="{796F09B1-FC60-40B1-A4B1-22B1D80AB5D7}" type="sibTrans" cxnId="{32C79F6A-CB26-48CD-93B5-9D7F4B405BBB}">
      <dgm:prSet/>
      <dgm:spPr/>
      <dgm:t>
        <a:bodyPr/>
        <a:lstStyle/>
        <a:p>
          <a:endParaRPr lang="en-US"/>
        </a:p>
      </dgm:t>
    </dgm:pt>
    <dgm:pt modelId="{57DEE79B-6F3B-4090-8E60-93AAF262AD8A}" type="pres">
      <dgm:prSet presAssocID="{A7FAB410-C736-49CB-94D0-2E105F3F78E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55E89D-CE7B-4A90-8D3E-0811C4F70E2A}" type="pres">
      <dgm:prSet presAssocID="{2DAD9AB5-2A00-49AB-B666-99862E010CA4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C79F6A-CB26-48CD-93B5-9D7F4B405BBB}" srcId="{A7FAB410-C736-49CB-94D0-2E105F3F78E0}" destId="{2DAD9AB5-2A00-49AB-B666-99862E010CA4}" srcOrd="0" destOrd="0" parTransId="{F8E67DF2-22D4-40C8-B5A0-ED6C70B4BFD9}" sibTransId="{796F09B1-FC60-40B1-A4B1-22B1D80AB5D7}"/>
    <dgm:cxn modelId="{99A87622-41DF-4FD1-BBD2-71290C820B91}" type="presOf" srcId="{2DAD9AB5-2A00-49AB-B666-99862E010CA4}" destId="{ED55E89D-CE7B-4A90-8D3E-0811C4F70E2A}" srcOrd="0" destOrd="0" presId="urn:microsoft.com/office/officeart/2005/8/layout/vList2"/>
    <dgm:cxn modelId="{A7CB14F6-9B34-48BB-9E6E-D473C4BD9D84}" type="presOf" srcId="{A7FAB410-C736-49CB-94D0-2E105F3F78E0}" destId="{57DEE79B-6F3B-4090-8E60-93AAF262AD8A}" srcOrd="0" destOrd="0" presId="urn:microsoft.com/office/officeart/2005/8/layout/vList2"/>
    <dgm:cxn modelId="{4FD6B241-AF64-434D-8B96-E1C1E192B4D8}" type="presParOf" srcId="{57DEE79B-6F3B-4090-8E60-93AAF262AD8A}" destId="{ED55E89D-CE7B-4A90-8D3E-0811C4F70E2A}" srcOrd="0" destOrd="0" presId="urn:microsoft.com/office/officeart/2005/8/layout/vList2"/>
  </dgm:cxnLst>
  <dgm:bg/>
  <dgm:whole/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A7FAB410-C736-49CB-94D0-2E105F3F78E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AD9AB5-2A00-49AB-B666-99862E010CA4}">
      <dgm:prSet/>
      <dgm:spPr/>
      <dgm:t>
        <a:bodyPr/>
        <a:lstStyle/>
        <a:p>
          <a:pPr rtl="0"/>
          <a:r>
            <a:rPr lang="en-US" b="1" dirty="0" smtClean="0"/>
            <a:t>Summary of PHP Lectures</a:t>
          </a:r>
          <a:endParaRPr lang="en-US" b="1" dirty="0"/>
        </a:p>
      </dgm:t>
    </dgm:pt>
    <dgm:pt modelId="{F8E67DF2-22D4-40C8-B5A0-ED6C70B4BFD9}" type="parTrans" cxnId="{32C79F6A-CB26-48CD-93B5-9D7F4B405BBB}">
      <dgm:prSet/>
      <dgm:spPr/>
      <dgm:t>
        <a:bodyPr/>
        <a:lstStyle/>
        <a:p>
          <a:endParaRPr lang="en-US"/>
        </a:p>
      </dgm:t>
    </dgm:pt>
    <dgm:pt modelId="{796F09B1-FC60-40B1-A4B1-22B1D80AB5D7}" type="sibTrans" cxnId="{32C79F6A-CB26-48CD-93B5-9D7F4B405BBB}">
      <dgm:prSet/>
      <dgm:spPr/>
      <dgm:t>
        <a:bodyPr/>
        <a:lstStyle/>
        <a:p>
          <a:endParaRPr lang="en-US"/>
        </a:p>
      </dgm:t>
    </dgm:pt>
    <dgm:pt modelId="{57DEE79B-6F3B-4090-8E60-93AAF262AD8A}" type="pres">
      <dgm:prSet presAssocID="{A7FAB410-C736-49CB-94D0-2E105F3F78E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55E89D-CE7B-4A90-8D3E-0811C4F70E2A}" type="pres">
      <dgm:prSet presAssocID="{2DAD9AB5-2A00-49AB-B666-99862E010CA4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C79F6A-CB26-48CD-93B5-9D7F4B405BBB}" srcId="{A7FAB410-C736-49CB-94D0-2E105F3F78E0}" destId="{2DAD9AB5-2A00-49AB-B666-99862E010CA4}" srcOrd="0" destOrd="0" parTransId="{F8E67DF2-22D4-40C8-B5A0-ED6C70B4BFD9}" sibTransId="{796F09B1-FC60-40B1-A4B1-22B1D80AB5D7}"/>
    <dgm:cxn modelId="{B48F9295-761D-4F10-A906-0FEC38E32A2F}" type="presOf" srcId="{A7FAB410-C736-49CB-94D0-2E105F3F78E0}" destId="{57DEE79B-6F3B-4090-8E60-93AAF262AD8A}" srcOrd="0" destOrd="0" presId="urn:microsoft.com/office/officeart/2005/8/layout/vList2"/>
    <dgm:cxn modelId="{95789AF5-2EEA-41AD-B126-A0926A617731}" type="presOf" srcId="{2DAD9AB5-2A00-49AB-B666-99862E010CA4}" destId="{ED55E89D-CE7B-4A90-8D3E-0811C4F70E2A}" srcOrd="0" destOrd="0" presId="urn:microsoft.com/office/officeart/2005/8/layout/vList2"/>
    <dgm:cxn modelId="{9C340400-E4BD-47EC-8831-83A7CB9463C0}" type="presParOf" srcId="{57DEE79B-6F3B-4090-8E60-93AAF262AD8A}" destId="{ED55E89D-CE7B-4A90-8D3E-0811C4F70E2A}" srcOrd="0" destOrd="0" presId="urn:microsoft.com/office/officeart/2005/8/layout/vList2"/>
  </dgm:cxnLst>
  <dgm:bg/>
  <dgm:whole/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7FAB410-C736-49CB-94D0-2E105F3F78E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AD9AB5-2A00-49AB-B666-99862E010CA4}">
      <dgm:prSet/>
      <dgm:spPr/>
      <dgm:t>
        <a:bodyPr/>
        <a:lstStyle/>
        <a:p>
          <a:pPr rtl="0"/>
          <a:r>
            <a:rPr lang="en-US" b="1" dirty="0" smtClean="0"/>
            <a:t>Summary of PHP Lectures</a:t>
          </a:r>
          <a:endParaRPr lang="en-US" b="1" dirty="0"/>
        </a:p>
      </dgm:t>
    </dgm:pt>
    <dgm:pt modelId="{F8E67DF2-22D4-40C8-B5A0-ED6C70B4BFD9}" type="parTrans" cxnId="{32C79F6A-CB26-48CD-93B5-9D7F4B405BBB}">
      <dgm:prSet/>
      <dgm:spPr/>
      <dgm:t>
        <a:bodyPr/>
        <a:lstStyle/>
        <a:p>
          <a:endParaRPr lang="en-US"/>
        </a:p>
      </dgm:t>
    </dgm:pt>
    <dgm:pt modelId="{796F09B1-FC60-40B1-A4B1-22B1D80AB5D7}" type="sibTrans" cxnId="{32C79F6A-CB26-48CD-93B5-9D7F4B405BBB}">
      <dgm:prSet/>
      <dgm:spPr/>
      <dgm:t>
        <a:bodyPr/>
        <a:lstStyle/>
        <a:p>
          <a:endParaRPr lang="en-US"/>
        </a:p>
      </dgm:t>
    </dgm:pt>
    <dgm:pt modelId="{57DEE79B-6F3B-4090-8E60-93AAF262AD8A}" type="pres">
      <dgm:prSet presAssocID="{A7FAB410-C736-49CB-94D0-2E105F3F78E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55E89D-CE7B-4A90-8D3E-0811C4F70E2A}" type="pres">
      <dgm:prSet presAssocID="{2DAD9AB5-2A00-49AB-B666-99862E010CA4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C79F6A-CB26-48CD-93B5-9D7F4B405BBB}" srcId="{A7FAB410-C736-49CB-94D0-2E105F3F78E0}" destId="{2DAD9AB5-2A00-49AB-B666-99862E010CA4}" srcOrd="0" destOrd="0" parTransId="{F8E67DF2-22D4-40C8-B5A0-ED6C70B4BFD9}" sibTransId="{796F09B1-FC60-40B1-A4B1-22B1D80AB5D7}"/>
    <dgm:cxn modelId="{A1A48D9C-4B21-47A8-B1CD-C589DBE55828}" type="presOf" srcId="{A7FAB410-C736-49CB-94D0-2E105F3F78E0}" destId="{57DEE79B-6F3B-4090-8E60-93AAF262AD8A}" srcOrd="0" destOrd="0" presId="urn:microsoft.com/office/officeart/2005/8/layout/vList2"/>
    <dgm:cxn modelId="{5293146E-0336-46ED-B3A8-CF1B165B6AC6}" type="presOf" srcId="{2DAD9AB5-2A00-49AB-B666-99862E010CA4}" destId="{ED55E89D-CE7B-4A90-8D3E-0811C4F70E2A}" srcOrd="0" destOrd="0" presId="urn:microsoft.com/office/officeart/2005/8/layout/vList2"/>
    <dgm:cxn modelId="{0DB56EE0-2F20-4DC3-A2E3-095D5844EDE1}" type="presParOf" srcId="{57DEE79B-6F3B-4090-8E60-93AAF262AD8A}" destId="{ED55E89D-CE7B-4A90-8D3E-0811C4F70E2A}" srcOrd="0" destOrd="0" presId="urn:microsoft.com/office/officeart/2005/8/layout/vList2"/>
  </dgm:cxnLst>
  <dgm:bg/>
  <dgm:whole/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8E65053A-8585-4352-93B7-27A04553136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DDD577-055C-4635-94F2-110B388B5A73}">
      <dgm:prSet/>
      <dgm:spPr/>
      <dgm:t>
        <a:bodyPr/>
        <a:lstStyle/>
        <a:p>
          <a:pPr rtl="0"/>
          <a:r>
            <a:rPr lang="en-US" b="1" dirty="0" smtClean="0"/>
            <a:t>Summary of PHP Lectures</a:t>
          </a:r>
          <a:endParaRPr lang="en-US" b="1" dirty="0"/>
        </a:p>
      </dgm:t>
    </dgm:pt>
    <dgm:pt modelId="{984675C8-7D8D-423C-BB5C-EAE892317796}" type="parTrans" cxnId="{3A8AFBAE-1D08-4079-B89B-6C71A78D3F3B}">
      <dgm:prSet/>
      <dgm:spPr/>
      <dgm:t>
        <a:bodyPr/>
        <a:lstStyle/>
        <a:p>
          <a:endParaRPr lang="en-US"/>
        </a:p>
      </dgm:t>
    </dgm:pt>
    <dgm:pt modelId="{19C54478-6A8A-4824-813A-B110E9F1E9B5}" type="sibTrans" cxnId="{3A8AFBAE-1D08-4079-B89B-6C71A78D3F3B}">
      <dgm:prSet/>
      <dgm:spPr/>
      <dgm:t>
        <a:bodyPr/>
        <a:lstStyle/>
        <a:p>
          <a:endParaRPr lang="en-US"/>
        </a:p>
      </dgm:t>
    </dgm:pt>
    <dgm:pt modelId="{43E523DC-CB65-4D77-88D7-AC296A958A01}" type="pres">
      <dgm:prSet presAssocID="{8E65053A-8585-4352-93B7-27A04553136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16E9906-89FB-4A2D-9296-717060D91BD2}" type="pres">
      <dgm:prSet presAssocID="{3CDDD577-055C-4635-94F2-110B388B5A7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8AFBAE-1D08-4079-B89B-6C71A78D3F3B}" srcId="{8E65053A-8585-4352-93B7-27A04553136D}" destId="{3CDDD577-055C-4635-94F2-110B388B5A73}" srcOrd="0" destOrd="0" parTransId="{984675C8-7D8D-423C-BB5C-EAE892317796}" sibTransId="{19C54478-6A8A-4824-813A-B110E9F1E9B5}"/>
    <dgm:cxn modelId="{DC162F82-0AF2-4E62-A92C-2D08E4C71F9F}" type="presOf" srcId="{3CDDD577-055C-4635-94F2-110B388B5A73}" destId="{616E9906-89FB-4A2D-9296-717060D91BD2}" srcOrd="0" destOrd="0" presId="urn:microsoft.com/office/officeart/2005/8/layout/vList2"/>
    <dgm:cxn modelId="{A0B8C011-4919-4499-AF0D-E27B3FA58CF1}" type="presOf" srcId="{8E65053A-8585-4352-93B7-27A04553136D}" destId="{43E523DC-CB65-4D77-88D7-AC296A958A01}" srcOrd="0" destOrd="0" presId="urn:microsoft.com/office/officeart/2005/8/layout/vList2"/>
    <dgm:cxn modelId="{11B6373A-6B63-48DE-9798-A9CFE67C532C}" type="presParOf" srcId="{43E523DC-CB65-4D77-88D7-AC296A958A01}" destId="{616E9906-89FB-4A2D-9296-717060D91BD2}" srcOrd="0" destOrd="0" presId="urn:microsoft.com/office/officeart/2005/8/layout/vList2"/>
  </dgm:cxnLst>
  <dgm:bg/>
  <dgm:whole/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8E65053A-8585-4352-93B7-27A04553136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DDD577-055C-4635-94F2-110B388B5A73}">
      <dgm:prSet/>
      <dgm:spPr/>
      <dgm:t>
        <a:bodyPr/>
        <a:lstStyle/>
        <a:p>
          <a:pPr rtl="0"/>
          <a:r>
            <a:rPr lang="en-US" b="1" dirty="0" smtClean="0"/>
            <a:t>Summary of PHP Lectures</a:t>
          </a:r>
          <a:endParaRPr lang="en-US" b="1" dirty="0"/>
        </a:p>
      </dgm:t>
    </dgm:pt>
    <dgm:pt modelId="{984675C8-7D8D-423C-BB5C-EAE892317796}" type="parTrans" cxnId="{3A8AFBAE-1D08-4079-B89B-6C71A78D3F3B}">
      <dgm:prSet/>
      <dgm:spPr/>
      <dgm:t>
        <a:bodyPr/>
        <a:lstStyle/>
        <a:p>
          <a:endParaRPr lang="en-US"/>
        </a:p>
      </dgm:t>
    </dgm:pt>
    <dgm:pt modelId="{19C54478-6A8A-4824-813A-B110E9F1E9B5}" type="sibTrans" cxnId="{3A8AFBAE-1D08-4079-B89B-6C71A78D3F3B}">
      <dgm:prSet/>
      <dgm:spPr/>
      <dgm:t>
        <a:bodyPr/>
        <a:lstStyle/>
        <a:p>
          <a:endParaRPr lang="en-US"/>
        </a:p>
      </dgm:t>
    </dgm:pt>
    <dgm:pt modelId="{43E523DC-CB65-4D77-88D7-AC296A958A01}" type="pres">
      <dgm:prSet presAssocID="{8E65053A-8585-4352-93B7-27A04553136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16E9906-89FB-4A2D-9296-717060D91BD2}" type="pres">
      <dgm:prSet presAssocID="{3CDDD577-055C-4635-94F2-110B388B5A7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8AFBAE-1D08-4079-B89B-6C71A78D3F3B}" srcId="{8E65053A-8585-4352-93B7-27A04553136D}" destId="{3CDDD577-055C-4635-94F2-110B388B5A73}" srcOrd="0" destOrd="0" parTransId="{984675C8-7D8D-423C-BB5C-EAE892317796}" sibTransId="{19C54478-6A8A-4824-813A-B110E9F1E9B5}"/>
    <dgm:cxn modelId="{B40EF8CA-447C-4B06-9658-421248F0B2D1}" type="presOf" srcId="{8E65053A-8585-4352-93B7-27A04553136D}" destId="{43E523DC-CB65-4D77-88D7-AC296A958A01}" srcOrd="0" destOrd="0" presId="urn:microsoft.com/office/officeart/2005/8/layout/vList2"/>
    <dgm:cxn modelId="{95BBB7C8-13C5-46F9-A651-66DD9A759270}" type="presOf" srcId="{3CDDD577-055C-4635-94F2-110B388B5A73}" destId="{616E9906-89FB-4A2D-9296-717060D91BD2}" srcOrd="0" destOrd="0" presId="urn:microsoft.com/office/officeart/2005/8/layout/vList2"/>
    <dgm:cxn modelId="{7446327C-D57A-422A-9A84-11021467C823}" type="presParOf" srcId="{43E523DC-CB65-4D77-88D7-AC296A958A01}" destId="{616E9906-89FB-4A2D-9296-717060D91BD2}" srcOrd="0" destOrd="0" presId="urn:microsoft.com/office/officeart/2005/8/layout/vList2"/>
  </dgm:cxnLst>
  <dgm:bg/>
  <dgm:whole/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A7FAB410-C736-49CB-94D0-2E105F3F78E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AD9AB5-2A00-49AB-B666-99862E010CA4}">
      <dgm:prSet/>
      <dgm:spPr/>
      <dgm:t>
        <a:bodyPr/>
        <a:lstStyle/>
        <a:p>
          <a:pPr rtl="0"/>
          <a:r>
            <a:rPr lang="en-US" b="1" dirty="0" smtClean="0"/>
            <a:t>Summary of Today’s Lecture</a:t>
          </a:r>
          <a:endParaRPr lang="en-US" b="1" dirty="0"/>
        </a:p>
      </dgm:t>
    </dgm:pt>
    <dgm:pt modelId="{F8E67DF2-22D4-40C8-B5A0-ED6C70B4BFD9}" type="parTrans" cxnId="{32C79F6A-CB26-48CD-93B5-9D7F4B405BBB}">
      <dgm:prSet/>
      <dgm:spPr/>
      <dgm:t>
        <a:bodyPr/>
        <a:lstStyle/>
        <a:p>
          <a:endParaRPr lang="en-US"/>
        </a:p>
      </dgm:t>
    </dgm:pt>
    <dgm:pt modelId="{796F09B1-FC60-40B1-A4B1-22B1D80AB5D7}" type="sibTrans" cxnId="{32C79F6A-CB26-48CD-93B5-9D7F4B405BBB}">
      <dgm:prSet/>
      <dgm:spPr/>
      <dgm:t>
        <a:bodyPr/>
        <a:lstStyle/>
        <a:p>
          <a:endParaRPr lang="en-US"/>
        </a:p>
      </dgm:t>
    </dgm:pt>
    <dgm:pt modelId="{57DEE79B-6F3B-4090-8E60-93AAF262AD8A}" type="pres">
      <dgm:prSet presAssocID="{A7FAB410-C736-49CB-94D0-2E105F3F78E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55E89D-CE7B-4A90-8D3E-0811C4F70E2A}" type="pres">
      <dgm:prSet presAssocID="{2DAD9AB5-2A00-49AB-B666-99862E010CA4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C79F6A-CB26-48CD-93B5-9D7F4B405BBB}" srcId="{A7FAB410-C736-49CB-94D0-2E105F3F78E0}" destId="{2DAD9AB5-2A00-49AB-B666-99862E010CA4}" srcOrd="0" destOrd="0" parTransId="{F8E67DF2-22D4-40C8-B5A0-ED6C70B4BFD9}" sibTransId="{796F09B1-FC60-40B1-A4B1-22B1D80AB5D7}"/>
    <dgm:cxn modelId="{23E3C1AE-CAE8-40B3-AAF1-C9E8B346E492}" type="presOf" srcId="{A7FAB410-C736-49CB-94D0-2E105F3F78E0}" destId="{57DEE79B-6F3B-4090-8E60-93AAF262AD8A}" srcOrd="0" destOrd="0" presId="urn:microsoft.com/office/officeart/2005/8/layout/vList2"/>
    <dgm:cxn modelId="{C1858837-5074-42B2-A7E6-B2CBC73CBA3E}" type="presOf" srcId="{2DAD9AB5-2A00-49AB-B666-99862E010CA4}" destId="{ED55E89D-CE7B-4A90-8D3E-0811C4F70E2A}" srcOrd="0" destOrd="0" presId="urn:microsoft.com/office/officeart/2005/8/layout/vList2"/>
    <dgm:cxn modelId="{BB3147E2-F5CF-476A-B0CE-B7003222F72C}" type="presParOf" srcId="{57DEE79B-6F3B-4090-8E60-93AAF262AD8A}" destId="{ED55E89D-CE7B-4A90-8D3E-0811C4F70E2A}" srcOrd="0" destOrd="0" presId="urn:microsoft.com/office/officeart/2005/8/layout/vList2"/>
  </dgm:cxnLst>
  <dgm:bg/>
  <dgm:whole/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A7FAB410-C736-49CB-94D0-2E105F3F78E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AD9AB5-2A00-49AB-B666-99862E010CA4}">
      <dgm:prSet/>
      <dgm:spPr/>
      <dgm:t>
        <a:bodyPr/>
        <a:lstStyle/>
        <a:p>
          <a:pPr rtl="0"/>
          <a:r>
            <a:rPr lang="en-US" b="1" dirty="0" smtClean="0"/>
            <a:t>Summary of Today’s Lecture</a:t>
          </a:r>
          <a:endParaRPr lang="en-US" b="1" dirty="0"/>
        </a:p>
      </dgm:t>
    </dgm:pt>
    <dgm:pt modelId="{F8E67DF2-22D4-40C8-B5A0-ED6C70B4BFD9}" type="parTrans" cxnId="{32C79F6A-CB26-48CD-93B5-9D7F4B405BBB}">
      <dgm:prSet/>
      <dgm:spPr/>
      <dgm:t>
        <a:bodyPr/>
        <a:lstStyle/>
        <a:p>
          <a:endParaRPr lang="en-US"/>
        </a:p>
      </dgm:t>
    </dgm:pt>
    <dgm:pt modelId="{796F09B1-FC60-40B1-A4B1-22B1D80AB5D7}" type="sibTrans" cxnId="{32C79F6A-CB26-48CD-93B5-9D7F4B405BBB}">
      <dgm:prSet/>
      <dgm:spPr/>
      <dgm:t>
        <a:bodyPr/>
        <a:lstStyle/>
        <a:p>
          <a:endParaRPr lang="en-US"/>
        </a:p>
      </dgm:t>
    </dgm:pt>
    <dgm:pt modelId="{57DEE79B-6F3B-4090-8E60-93AAF262AD8A}" type="pres">
      <dgm:prSet presAssocID="{A7FAB410-C736-49CB-94D0-2E105F3F78E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55E89D-CE7B-4A90-8D3E-0811C4F70E2A}" type="pres">
      <dgm:prSet presAssocID="{2DAD9AB5-2A00-49AB-B666-99862E010CA4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C79F6A-CB26-48CD-93B5-9D7F4B405BBB}" srcId="{A7FAB410-C736-49CB-94D0-2E105F3F78E0}" destId="{2DAD9AB5-2A00-49AB-B666-99862E010CA4}" srcOrd="0" destOrd="0" parTransId="{F8E67DF2-22D4-40C8-B5A0-ED6C70B4BFD9}" sibTransId="{796F09B1-FC60-40B1-A4B1-22B1D80AB5D7}"/>
    <dgm:cxn modelId="{7EB12FE5-773A-4E2F-AC1D-0B17DAC7EDC6}" type="presOf" srcId="{2DAD9AB5-2A00-49AB-B666-99862E010CA4}" destId="{ED55E89D-CE7B-4A90-8D3E-0811C4F70E2A}" srcOrd="0" destOrd="0" presId="urn:microsoft.com/office/officeart/2005/8/layout/vList2"/>
    <dgm:cxn modelId="{C61060D5-F6DB-4A4A-8A4C-A1CD7A6FD6AE}" type="presOf" srcId="{A7FAB410-C736-49CB-94D0-2E105F3F78E0}" destId="{57DEE79B-6F3B-4090-8E60-93AAF262AD8A}" srcOrd="0" destOrd="0" presId="urn:microsoft.com/office/officeart/2005/8/layout/vList2"/>
    <dgm:cxn modelId="{262512DC-69D6-43B0-A115-0BCCF3B0B035}" type="presParOf" srcId="{57DEE79B-6F3B-4090-8E60-93AAF262AD8A}" destId="{ED55E89D-CE7B-4A90-8D3E-0811C4F70E2A}" srcOrd="0" destOrd="0" presId="urn:microsoft.com/office/officeart/2005/8/layout/vList2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824E298-7492-4368-A591-31488CBD813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883337-FD9C-49D6-8269-F98B3C25FB70}">
      <dgm:prSet/>
      <dgm:spPr/>
      <dgm:t>
        <a:bodyPr/>
        <a:lstStyle/>
        <a:p>
          <a:pPr rtl="0"/>
          <a:r>
            <a:rPr lang="en-US" b="1" dirty="0" smtClean="0"/>
            <a:t>Today’s Lecture Outline</a:t>
          </a:r>
          <a:endParaRPr lang="en-US" b="1" dirty="0"/>
        </a:p>
      </dgm:t>
    </dgm:pt>
    <dgm:pt modelId="{66E6CB36-9683-41D2-972B-E28CB3826179}" type="parTrans" cxnId="{BC2E727E-8357-4126-92EE-25EB948E349E}">
      <dgm:prSet/>
      <dgm:spPr/>
      <dgm:t>
        <a:bodyPr/>
        <a:lstStyle/>
        <a:p>
          <a:endParaRPr lang="en-US"/>
        </a:p>
      </dgm:t>
    </dgm:pt>
    <dgm:pt modelId="{B65E4A54-EFEA-4B58-A68C-9372569C3697}" type="sibTrans" cxnId="{BC2E727E-8357-4126-92EE-25EB948E349E}">
      <dgm:prSet/>
      <dgm:spPr/>
      <dgm:t>
        <a:bodyPr/>
        <a:lstStyle/>
        <a:p>
          <a:endParaRPr lang="en-US"/>
        </a:p>
      </dgm:t>
    </dgm:pt>
    <dgm:pt modelId="{29D2606A-90AD-46B8-B3EB-9C96727C0C18}" type="pres">
      <dgm:prSet presAssocID="{B824E298-7492-4368-A591-31488CBD813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5A6D631-6B23-4765-8B1F-801432877C98}" type="pres">
      <dgm:prSet presAssocID="{74883337-FD9C-49D6-8269-F98B3C25FB70}" presName="parentText" presStyleLbl="node1" presStyleIdx="0" presStyleCnt="1" custLinFactNeighborY="-114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2E727E-8357-4126-92EE-25EB948E349E}" srcId="{B824E298-7492-4368-A591-31488CBD8131}" destId="{74883337-FD9C-49D6-8269-F98B3C25FB70}" srcOrd="0" destOrd="0" parTransId="{66E6CB36-9683-41D2-972B-E28CB3826179}" sibTransId="{B65E4A54-EFEA-4B58-A68C-9372569C3697}"/>
    <dgm:cxn modelId="{DC80BC39-940B-4D69-A9D3-1B4B57A57788}" type="presOf" srcId="{74883337-FD9C-49D6-8269-F98B3C25FB70}" destId="{A5A6D631-6B23-4765-8B1F-801432877C98}" srcOrd="0" destOrd="0" presId="urn:microsoft.com/office/officeart/2005/8/layout/vList2"/>
    <dgm:cxn modelId="{FC4845F2-4CC8-4FB7-961E-46BADA1E562E}" type="presOf" srcId="{B824E298-7492-4368-A591-31488CBD8131}" destId="{29D2606A-90AD-46B8-B3EB-9C96727C0C18}" srcOrd="0" destOrd="0" presId="urn:microsoft.com/office/officeart/2005/8/layout/vList2"/>
    <dgm:cxn modelId="{B6393847-4AA0-4C2A-BDCB-6A7B2A81342C}" type="presParOf" srcId="{29D2606A-90AD-46B8-B3EB-9C96727C0C18}" destId="{A5A6D631-6B23-4765-8B1F-801432877C98}" srcOrd="0" destOrd="0" presId="urn:microsoft.com/office/officeart/2005/8/layout/vList2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85C8AFE-E3C7-47D7-B9BA-93468B5EA24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57C94D-A312-456E-91E7-26FEBE58AF90}">
      <dgm:prSet/>
      <dgm:spPr/>
      <dgm:t>
        <a:bodyPr/>
        <a:lstStyle/>
        <a:p>
          <a:pPr rtl="0"/>
          <a:r>
            <a:rPr lang="en-US" b="1" dirty="0" smtClean="0"/>
            <a:t>1. Regular expressions in PHP</a:t>
          </a:r>
          <a:endParaRPr lang="en-US" b="1" dirty="0"/>
        </a:p>
      </dgm:t>
    </dgm:pt>
    <dgm:pt modelId="{A6EBA01B-DDE0-42C0-B7D1-7AD186EDC41B}" type="parTrans" cxnId="{7070919A-1B5F-4B6C-9AB8-FA248B5BEADA}">
      <dgm:prSet/>
      <dgm:spPr/>
      <dgm:t>
        <a:bodyPr/>
        <a:lstStyle/>
        <a:p>
          <a:endParaRPr lang="en-US"/>
        </a:p>
      </dgm:t>
    </dgm:pt>
    <dgm:pt modelId="{33DABBFB-09B5-42A0-8CD0-E9039DCF01F0}" type="sibTrans" cxnId="{7070919A-1B5F-4B6C-9AB8-FA248B5BEADA}">
      <dgm:prSet/>
      <dgm:spPr/>
      <dgm:t>
        <a:bodyPr/>
        <a:lstStyle/>
        <a:p>
          <a:endParaRPr lang="en-US"/>
        </a:p>
      </dgm:t>
    </dgm:pt>
    <dgm:pt modelId="{26E94601-D763-48ED-8649-5D2504B3205B}" type="pres">
      <dgm:prSet presAssocID="{685C8AFE-E3C7-47D7-B9BA-93468B5EA24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1A1722F-7BA7-4D2D-8480-DD8C184F70F2}" type="pres">
      <dgm:prSet presAssocID="{0E57C94D-A312-456E-91E7-26FEBE58AF9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485FBCA-29D7-407A-BD13-D465127261D8}" type="presOf" srcId="{685C8AFE-E3C7-47D7-B9BA-93468B5EA24D}" destId="{26E94601-D763-48ED-8649-5D2504B3205B}" srcOrd="0" destOrd="0" presId="urn:microsoft.com/office/officeart/2005/8/layout/vList2"/>
    <dgm:cxn modelId="{7C0E365B-9E9E-4577-9439-DFF472B94A0E}" type="presOf" srcId="{0E57C94D-A312-456E-91E7-26FEBE58AF90}" destId="{81A1722F-7BA7-4D2D-8480-DD8C184F70F2}" srcOrd="0" destOrd="0" presId="urn:microsoft.com/office/officeart/2005/8/layout/vList2"/>
    <dgm:cxn modelId="{7070919A-1B5F-4B6C-9AB8-FA248B5BEADA}" srcId="{685C8AFE-E3C7-47D7-B9BA-93468B5EA24D}" destId="{0E57C94D-A312-456E-91E7-26FEBE58AF90}" srcOrd="0" destOrd="0" parTransId="{A6EBA01B-DDE0-42C0-B7D1-7AD186EDC41B}" sibTransId="{33DABBFB-09B5-42A0-8CD0-E9039DCF01F0}"/>
    <dgm:cxn modelId="{BF7B54EC-29C4-4635-A0F0-A246C25C9274}" type="presParOf" srcId="{26E94601-D763-48ED-8649-5D2504B3205B}" destId="{81A1722F-7BA7-4D2D-8480-DD8C184F70F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85C8AFE-E3C7-47D7-B9BA-93468B5EA24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57C94D-A312-456E-91E7-26FEBE58AF90}">
      <dgm:prSet/>
      <dgm:spPr/>
      <dgm:t>
        <a:bodyPr/>
        <a:lstStyle/>
        <a:p>
          <a:pPr rtl="0"/>
          <a:r>
            <a:rPr lang="en-US" b="1" dirty="0" smtClean="0"/>
            <a:t>1. Regular expressions in PHP</a:t>
          </a:r>
          <a:endParaRPr lang="en-US" b="1" dirty="0"/>
        </a:p>
      </dgm:t>
    </dgm:pt>
    <dgm:pt modelId="{A6EBA01B-DDE0-42C0-B7D1-7AD186EDC41B}" type="parTrans" cxnId="{7070919A-1B5F-4B6C-9AB8-FA248B5BEADA}">
      <dgm:prSet/>
      <dgm:spPr/>
      <dgm:t>
        <a:bodyPr/>
        <a:lstStyle/>
        <a:p>
          <a:endParaRPr lang="en-US"/>
        </a:p>
      </dgm:t>
    </dgm:pt>
    <dgm:pt modelId="{33DABBFB-09B5-42A0-8CD0-E9039DCF01F0}" type="sibTrans" cxnId="{7070919A-1B5F-4B6C-9AB8-FA248B5BEADA}">
      <dgm:prSet/>
      <dgm:spPr/>
      <dgm:t>
        <a:bodyPr/>
        <a:lstStyle/>
        <a:p>
          <a:endParaRPr lang="en-US"/>
        </a:p>
      </dgm:t>
    </dgm:pt>
    <dgm:pt modelId="{26E94601-D763-48ED-8649-5D2504B3205B}" type="pres">
      <dgm:prSet presAssocID="{685C8AFE-E3C7-47D7-B9BA-93468B5EA24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1A1722F-7BA7-4D2D-8480-DD8C184F70F2}" type="pres">
      <dgm:prSet presAssocID="{0E57C94D-A312-456E-91E7-26FEBE58AF9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058520-C6FF-4173-8D8E-949B75B0DB31}" type="presOf" srcId="{685C8AFE-E3C7-47D7-B9BA-93468B5EA24D}" destId="{26E94601-D763-48ED-8649-5D2504B3205B}" srcOrd="0" destOrd="0" presId="urn:microsoft.com/office/officeart/2005/8/layout/vList2"/>
    <dgm:cxn modelId="{1139AA8B-D659-4401-A203-F10F96EF530A}" type="presOf" srcId="{0E57C94D-A312-456E-91E7-26FEBE58AF90}" destId="{81A1722F-7BA7-4D2D-8480-DD8C184F70F2}" srcOrd="0" destOrd="0" presId="urn:microsoft.com/office/officeart/2005/8/layout/vList2"/>
    <dgm:cxn modelId="{7070919A-1B5F-4B6C-9AB8-FA248B5BEADA}" srcId="{685C8AFE-E3C7-47D7-B9BA-93468B5EA24D}" destId="{0E57C94D-A312-456E-91E7-26FEBE58AF90}" srcOrd="0" destOrd="0" parTransId="{A6EBA01B-DDE0-42C0-B7D1-7AD186EDC41B}" sibTransId="{33DABBFB-09B5-42A0-8CD0-E9039DCF01F0}"/>
    <dgm:cxn modelId="{186FE3DE-14FD-4408-BB80-AEA1C27FBB2E}" type="presParOf" srcId="{26E94601-D763-48ED-8649-5D2504B3205B}" destId="{81A1722F-7BA7-4D2D-8480-DD8C184F70F2}" srcOrd="0" destOrd="0" presId="urn:microsoft.com/office/officeart/2005/8/layout/vList2"/>
  </dgm:cxnLst>
  <dgm:bg/>
  <dgm:whole/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85C8AFE-E3C7-47D7-B9BA-93468B5EA24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57C94D-A312-456E-91E7-26FEBE58AF90}">
      <dgm:prSet/>
      <dgm:spPr/>
      <dgm:t>
        <a:bodyPr/>
        <a:lstStyle/>
        <a:p>
          <a:pPr rtl="0"/>
          <a:r>
            <a:rPr lang="en-US" b="1" dirty="0" smtClean="0"/>
            <a:t>1. Regular expressions in PHP…</a:t>
          </a:r>
          <a:endParaRPr lang="en-US" b="1" dirty="0"/>
        </a:p>
      </dgm:t>
    </dgm:pt>
    <dgm:pt modelId="{A6EBA01B-DDE0-42C0-B7D1-7AD186EDC41B}" type="parTrans" cxnId="{7070919A-1B5F-4B6C-9AB8-FA248B5BEADA}">
      <dgm:prSet/>
      <dgm:spPr/>
      <dgm:t>
        <a:bodyPr/>
        <a:lstStyle/>
        <a:p>
          <a:endParaRPr lang="en-US"/>
        </a:p>
      </dgm:t>
    </dgm:pt>
    <dgm:pt modelId="{33DABBFB-09B5-42A0-8CD0-E9039DCF01F0}" type="sibTrans" cxnId="{7070919A-1B5F-4B6C-9AB8-FA248B5BEADA}">
      <dgm:prSet/>
      <dgm:spPr/>
      <dgm:t>
        <a:bodyPr/>
        <a:lstStyle/>
        <a:p>
          <a:endParaRPr lang="en-US"/>
        </a:p>
      </dgm:t>
    </dgm:pt>
    <dgm:pt modelId="{26E94601-D763-48ED-8649-5D2504B3205B}" type="pres">
      <dgm:prSet presAssocID="{685C8AFE-E3C7-47D7-B9BA-93468B5EA24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1A1722F-7BA7-4D2D-8480-DD8C184F70F2}" type="pres">
      <dgm:prSet presAssocID="{0E57C94D-A312-456E-91E7-26FEBE58AF9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A84A84-47CC-4C14-9608-7C0AEEF638BF}" type="presOf" srcId="{685C8AFE-E3C7-47D7-B9BA-93468B5EA24D}" destId="{26E94601-D763-48ED-8649-5D2504B3205B}" srcOrd="0" destOrd="0" presId="urn:microsoft.com/office/officeart/2005/8/layout/vList2"/>
    <dgm:cxn modelId="{3E31A637-8540-4F38-8647-0852CE85BAB6}" type="presOf" srcId="{0E57C94D-A312-456E-91E7-26FEBE58AF90}" destId="{81A1722F-7BA7-4D2D-8480-DD8C184F70F2}" srcOrd="0" destOrd="0" presId="urn:microsoft.com/office/officeart/2005/8/layout/vList2"/>
    <dgm:cxn modelId="{7070919A-1B5F-4B6C-9AB8-FA248B5BEADA}" srcId="{685C8AFE-E3C7-47D7-B9BA-93468B5EA24D}" destId="{0E57C94D-A312-456E-91E7-26FEBE58AF90}" srcOrd="0" destOrd="0" parTransId="{A6EBA01B-DDE0-42C0-B7D1-7AD186EDC41B}" sibTransId="{33DABBFB-09B5-42A0-8CD0-E9039DCF01F0}"/>
    <dgm:cxn modelId="{394EBBB3-ED53-492C-8952-2D1C7C34D4AE}" type="presParOf" srcId="{26E94601-D763-48ED-8649-5D2504B3205B}" destId="{81A1722F-7BA7-4D2D-8480-DD8C184F70F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85C8AFE-E3C7-47D7-B9BA-93468B5EA24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57C94D-A312-456E-91E7-26FEBE58AF90}">
      <dgm:prSet/>
      <dgm:spPr/>
      <dgm:t>
        <a:bodyPr/>
        <a:lstStyle/>
        <a:p>
          <a:pPr rtl="0"/>
          <a:r>
            <a:rPr lang="en-US" b="1" dirty="0" smtClean="0"/>
            <a:t>1. Regular expressions in PHP…</a:t>
          </a:r>
          <a:endParaRPr lang="en-US" b="1" dirty="0"/>
        </a:p>
      </dgm:t>
    </dgm:pt>
    <dgm:pt modelId="{A6EBA01B-DDE0-42C0-B7D1-7AD186EDC41B}" type="parTrans" cxnId="{7070919A-1B5F-4B6C-9AB8-FA248B5BEADA}">
      <dgm:prSet/>
      <dgm:spPr/>
      <dgm:t>
        <a:bodyPr/>
        <a:lstStyle/>
        <a:p>
          <a:endParaRPr lang="en-US"/>
        </a:p>
      </dgm:t>
    </dgm:pt>
    <dgm:pt modelId="{33DABBFB-09B5-42A0-8CD0-E9039DCF01F0}" type="sibTrans" cxnId="{7070919A-1B5F-4B6C-9AB8-FA248B5BEADA}">
      <dgm:prSet/>
      <dgm:spPr/>
      <dgm:t>
        <a:bodyPr/>
        <a:lstStyle/>
        <a:p>
          <a:endParaRPr lang="en-US"/>
        </a:p>
      </dgm:t>
    </dgm:pt>
    <dgm:pt modelId="{26E94601-D763-48ED-8649-5D2504B3205B}" type="pres">
      <dgm:prSet presAssocID="{685C8AFE-E3C7-47D7-B9BA-93468B5EA24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1A1722F-7BA7-4D2D-8480-DD8C184F70F2}" type="pres">
      <dgm:prSet presAssocID="{0E57C94D-A312-456E-91E7-26FEBE58AF9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8767FF-1AA9-496C-80C9-9E7E110FF1E6}" type="presOf" srcId="{685C8AFE-E3C7-47D7-B9BA-93468B5EA24D}" destId="{26E94601-D763-48ED-8649-5D2504B3205B}" srcOrd="0" destOrd="0" presId="urn:microsoft.com/office/officeart/2005/8/layout/vList2"/>
    <dgm:cxn modelId="{099EBACB-764D-4233-8228-EB71E7400A8D}" type="presOf" srcId="{0E57C94D-A312-456E-91E7-26FEBE58AF90}" destId="{81A1722F-7BA7-4D2D-8480-DD8C184F70F2}" srcOrd="0" destOrd="0" presId="urn:microsoft.com/office/officeart/2005/8/layout/vList2"/>
    <dgm:cxn modelId="{7070919A-1B5F-4B6C-9AB8-FA248B5BEADA}" srcId="{685C8AFE-E3C7-47D7-B9BA-93468B5EA24D}" destId="{0E57C94D-A312-456E-91E7-26FEBE58AF90}" srcOrd="0" destOrd="0" parTransId="{A6EBA01B-DDE0-42C0-B7D1-7AD186EDC41B}" sibTransId="{33DABBFB-09B5-42A0-8CD0-E9039DCF01F0}"/>
    <dgm:cxn modelId="{FC2B4681-9BBD-4470-82F6-902CAF200967}" type="presParOf" srcId="{26E94601-D763-48ED-8649-5D2504B3205B}" destId="{81A1722F-7BA7-4D2D-8480-DD8C184F70F2}" srcOrd="0" destOrd="0" presId="urn:microsoft.com/office/officeart/2005/8/layout/vList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693511-4BA4-4AE3-B9A1-877A42989845}" type="datetimeFigureOut">
              <a:rPr lang="en-US" smtClean="0"/>
              <a:pPr/>
              <a:t>2/9/2016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 smtClean="0"/>
              <a:t>Department of Computer Science, CIIT Islamabad.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C1F96-995C-4FD4-BECB-5560797BC4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9545969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A685B-0056-46C4-AE8C-ACCDB1ADE2D0}" type="datetimeFigureOut">
              <a:rPr lang="en-US" smtClean="0"/>
              <a:pPr/>
              <a:t>2/9/2016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 smtClean="0"/>
              <a:t>Department of Computer Science, CIIT Islamabad.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E562A-E328-4735-ADD3-C96F1B8E0A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9468943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CIIT-Human Computer Interaction-CSC456-Fall-2015-Mr. Tehseen Riaz Abbasi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E964C9-6C37-4060-8613-7D2859285AE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47926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F0EFD0-2A46-4D91-B50A-C3A1AB185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44279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E562A-E328-4735-ADD3-C96F1B8E0A3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Department of Computer Science, CIIT Islamabad.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46430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ECB9B-4980-464D-87B8-B22ED99BA141}" type="datetime1">
              <a:rPr lang="en-US" smtClean="0"/>
              <a:t>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Science,CIIT,Islamabad, Pakistan.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FA858-BF8C-4601-B848-22315F47D6C5}" type="datetime1">
              <a:rPr lang="en-US" smtClean="0"/>
              <a:t>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Science,CIIT,Islamabad, Pakistan.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2B0C-43BC-4242-92E0-5E386993565A}" type="datetime1">
              <a:rPr lang="en-US" smtClean="0"/>
              <a:t>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Science,CIIT,Islamabad, Pakistan.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9197-D88F-4249-813C-59A3DB2718E6}" type="datetime1">
              <a:rPr lang="en-US" smtClean="0"/>
              <a:t>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Science,CIIT,Islamabad, Pakistan.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D7A7-AF27-4D13-A196-4A728391DB00}" type="datetime1">
              <a:rPr lang="en-US" smtClean="0"/>
              <a:t>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Science,CIIT,Islamabad, Pakistan.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2A2A7-455B-4917-93F7-8C6EFEF41DA7}" type="datetime1">
              <a:rPr lang="en-US" smtClean="0"/>
              <a:t>2/9/2016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Science,CIIT,Islamabad, Pakistan.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57BF-340E-4336-9579-8482194373FF}" type="datetime1">
              <a:rPr lang="en-US" smtClean="0"/>
              <a:t>2/9/2016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Science,CIIT,Islamabad, Pakistan.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4CE55-6457-4370-87D9-63B48F92690C}" type="datetime1">
              <a:rPr lang="en-US" smtClean="0"/>
              <a:t>2/9/2016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Science,CIIT,Islamabad, Pakistan.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D114-524F-4C91-BFA3-061B4B1250EF}" type="datetime1">
              <a:rPr lang="en-US" smtClean="0"/>
              <a:t>2/9/2016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Science,CIIT,Islamabad, Pakistan.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AE9D-4E3D-442C-A562-3646A0F96A9A}" type="datetime1">
              <a:rPr lang="en-US" smtClean="0"/>
              <a:t>2/9/2016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Science,CIIT,Islamabad, Pakistan.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F6064-DD35-452F-BDEB-F9733DB04744}" type="datetime1">
              <a:rPr lang="en-US" smtClean="0"/>
              <a:t>2/9/2016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Science,CIIT,Islamabad, Pakistan.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2529D-35DB-49EC-92BA-4AF70BB5C6B3}" type="datetime1">
              <a:rPr lang="en-US" smtClean="0"/>
              <a:t>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Department of Computer Science,CIIT,Islamabad, Pakistan.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5919B-A997-476E-B3C7-F75027308DB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diagramColors" Target="../diagrams/colors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27.xml"/><Relationship Id="rId7" Type="http://schemas.microsoft.com/office/2007/relationships/media" Target="../media/media1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2.xml"/><Relationship Id="rId7" Type="http://schemas.microsoft.com/office/2007/relationships/media" Target="../media/media2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diagramColors" Target="../diagrams/colors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diagramQuickStyle" Target="../diagrams/quickStyle33.xml"/><Relationship Id="rId5" Type="http://schemas.openxmlformats.org/officeDocument/2006/relationships/diagramLayout" Target="../diagrams/layout33.xml"/><Relationship Id="rId4" Type="http://schemas.openxmlformats.org/officeDocument/2006/relationships/diagramData" Target="../diagrams/data3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34.xml"/><Relationship Id="rId7" Type="http://schemas.microsoft.com/office/2007/relationships/media" Target="../media/media3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7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38.xml"/><Relationship Id="rId7" Type="http://schemas.microsoft.com/office/2007/relationships/media" Target="../media/media4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41.xml"/><Relationship Id="rId7" Type="http://schemas.microsoft.com/office/2007/relationships/media" Target="../media/media5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3.xml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4.xml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5.xml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bismillah arabic images"/>
          <p:cNvSpPr>
            <a:spLocks noChangeAspect="1" noChangeArrowheads="1"/>
          </p:cNvSpPr>
          <p:nvPr/>
        </p:nvSpPr>
        <p:spPr bwMode="auto">
          <a:xfrm>
            <a:off x="155578" y="-14446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05255" tIns="52627" rIns="105255" bIns="52627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43000" y="609600"/>
            <a:ext cx="6858000" cy="479266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52221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3208235927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Brackets</a:t>
            </a:r>
          </a:p>
          <a:p>
            <a:pPr algn="just"/>
            <a:r>
              <a:rPr lang="en-US" b="1" dirty="0" smtClean="0"/>
              <a:t>Brackets ([]) have a special meaning when used in the context of regular expressions. They are used to find a range of characters</a:t>
            </a:r>
            <a:r>
              <a:rPr lang="en-US" b="1" dirty="0" smtClean="0"/>
              <a:t>.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[</a:t>
            </a:r>
            <a:r>
              <a:rPr lang="en-US" b="1" dirty="0" smtClean="0">
                <a:solidFill>
                  <a:srgbClr val="FF0000"/>
                </a:solidFill>
              </a:rPr>
              <a:t>0-9] </a:t>
            </a:r>
            <a:r>
              <a:rPr lang="en-US" sz="3000" dirty="0" smtClean="0"/>
              <a:t>It </a:t>
            </a:r>
            <a:r>
              <a:rPr lang="en-US" sz="3000" dirty="0" smtClean="0"/>
              <a:t>matches any decimal digit from 0 through 9.</a:t>
            </a:r>
          </a:p>
          <a:p>
            <a:pPr algn="just"/>
            <a:r>
              <a:rPr lang="en-US" b="1" dirty="0" smtClean="0">
                <a:solidFill>
                  <a:srgbClr val="FF0000"/>
                </a:solidFill>
              </a:rPr>
              <a:t>Brackets: </a:t>
            </a:r>
            <a:r>
              <a:rPr lang="en-US" b="1" dirty="0" smtClean="0"/>
              <a:t>[a-Z], </a:t>
            </a:r>
            <a:r>
              <a:rPr lang="en-US" b="1" dirty="0" smtClean="0"/>
              <a:t>[A-Z</a:t>
            </a:r>
            <a:r>
              <a:rPr lang="en-US" b="1" dirty="0" smtClean="0"/>
              <a:t>], </a:t>
            </a:r>
            <a:r>
              <a:rPr lang="en-US" b="1" dirty="0" smtClean="0"/>
              <a:t>[a-z</a:t>
            </a:r>
            <a:r>
              <a:rPr lang="en-US" b="1" dirty="0" smtClean="0"/>
              <a:t>], </a:t>
            </a:r>
            <a:r>
              <a:rPr lang="en-US" b="1" dirty="0" smtClean="0"/>
              <a:t>[0-9]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47046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3208235927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371600"/>
            <a:ext cx="8686800" cy="4525963"/>
          </a:xfrm>
        </p:spPr>
        <p:txBody>
          <a:bodyPr>
            <a:normAutofit/>
          </a:bodyPr>
          <a:lstStyle/>
          <a:p>
            <a:pPr algn="just"/>
            <a:r>
              <a:rPr lang="en-US" b="1" dirty="0" smtClean="0">
                <a:solidFill>
                  <a:srgbClr val="FF0000"/>
                </a:solidFill>
              </a:rPr>
              <a:t>Quantifiers</a:t>
            </a:r>
          </a:p>
          <a:p>
            <a:pPr algn="just"/>
            <a:r>
              <a:rPr lang="en-US" b="1" dirty="0" smtClean="0"/>
              <a:t>The </a:t>
            </a:r>
            <a:r>
              <a:rPr lang="en-US" b="1" dirty="0" smtClean="0"/>
              <a:t>frequency or position of bracketed character sequences and single characters can be denoted by a special character. </a:t>
            </a:r>
            <a:endParaRPr lang="en-US" b="1" dirty="0" smtClean="0"/>
          </a:p>
          <a:p>
            <a:pPr algn="just"/>
            <a:r>
              <a:rPr lang="en-US" b="1" dirty="0" smtClean="0">
                <a:solidFill>
                  <a:srgbClr val="FF0000"/>
                </a:solidFill>
              </a:rPr>
              <a:t>Each </a:t>
            </a:r>
            <a:r>
              <a:rPr lang="en-US" b="1" dirty="0" smtClean="0">
                <a:solidFill>
                  <a:srgbClr val="FF0000"/>
                </a:solidFill>
              </a:rPr>
              <a:t>special character </a:t>
            </a:r>
            <a:r>
              <a:rPr lang="en-US" b="1" dirty="0" smtClean="0"/>
              <a:t>having a </a:t>
            </a:r>
            <a:r>
              <a:rPr lang="en-US" b="1" dirty="0" smtClean="0">
                <a:solidFill>
                  <a:srgbClr val="FF0000"/>
                </a:solidFill>
              </a:rPr>
              <a:t>specific connotation</a:t>
            </a:r>
            <a:r>
              <a:rPr lang="en-US" b="1" dirty="0" smtClean="0"/>
              <a:t>. </a:t>
            </a:r>
            <a:r>
              <a:rPr lang="en-US" b="1" dirty="0" smtClean="0">
                <a:solidFill>
                  <a:srgbClr val="FF0000"/>
                </a:solidFill>
              </a:rPr>
              <a:t>The +, *, ?, {int. range}, and $ flags </a:t>
            </a:r>
            <a:r>
              <a:rPr lang="en-US" b="1" dirty="0" smtClean="0"/>
              <a:t>all follow a character </a:t>
            </a:r>
            <a:r>
              <a:rPr lang="en-US" b="1" dirty="0" smtClean="0"/>
              <a:t>sequence</a:t>
            </a:r>
          </a:p>
          <a:p>
            <a:endParaRPr lang="en-US" sz="2000" dirty="0" smtClean="0"/>
          </a:p>
          <a:p>
            <a:endParaRPr lang="en-US" sz="24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pPr algn="just"/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xmlns="" val="47046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3208235927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524000"/>
            <a:ext cx="8686800" cy="4525963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b="1" dirty="0" smtClean="0">
                <a:solidFill>
                  <a:srgbClr val="FF0000"/>
                </a:solidFill>
              </a:rPr>
              <a:t>p+ </a:t>
            </a:r>
            <a:r>
              <a:rPr lang="en-US" b="1" dirty="0" smtClean="0"/>
              <a:t>: </a:t>
            </a:r>
            <a:r>
              <a:rPr lang="en-US" dirty="0" smtClean="0"/>
              <a:t>It matches </a:t>
            </a:r>
            <a:r>
              <a:rPr lang="en-US" dirty="0" smtClean="0">
                <a:solidFill>
                  <a:srgbClr val="FF0000"/>
                </a:solidFill>
              </a:rPr>
              <a:t>any string </a:t>
            </a:r>
            <a:r>
              <a:rPr lang="en-US" dirty="0" smtClean="0"/>
              <a:t>containing </a:t>
            </a:r>
            <a:r>
              <a:rPr lang="en-US" dirty="0" smtClean="0">
                <a:solidFill>
                  <a:srgbClr val="FF0000"/>
                </a:solidFill>
              </a:rPr>
              <a:t>at least one </a:t>
            </a:r>
            <a:r>
              <a:rPr lang="en-US" dirty="0" smtClean="0"/>
              <a:t>p</a:t>
            </a:r>
            <a:r>
              <a:rPr lang="en-US" dirty="0" smtClean="0"/>
              <a:t>.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p</a:t>
            </a:r>
            <a:r>
              <a:rPr lang="en-US" b="1" dirty="0" smtClean="0">
                <a:solidFill>
                  <a:srgbClr val="FF0000"/>
                </a:solidFill>
              </a:rPr>
              <a:t>* </a:t>
            </a:r>
            <a:r>
              <a:rPr lang="en-US" b="1" dirty="0" smtClean="0"/>
              <a:t>: </a:t>
            </a:r>
            <a:r>
              <a:rPr lang="en-US" dirty="0" smtClean="0"/>
              <a:t>It </a:t>
            </a:r>
            <a:r>
              <a:rPr lang="en-US" dirty="0" smtClean="0"/>
              <a:t>matches </a:t>
            </a:r>
            <a:r>
              <a:rPr lang="en-US" dirty="0" smtClean="0">
                <a:solidFill>
                  <a:srgbClr val="FF0000"/>
                </a:solidFill>
              </a:rPr>
              <a:t>any string </a:t>
            </a:r>
            <a:r>
              <a:rPr lang="en-US" dirty="0" smtClean="0"/>
              <a:t>containing </a:t>
            </a:r>
            <a:r>
              <a:rPr lang="en-US" dirty="0" smtClean="0">
                <a:solidFill>
                  <a:srgbClr val="FF0000"/>
                </a:solidFill>
              </a:rPr>
              <a:t>zero or more p's</a:t>
            </a:r>
            <a:r>
              <a:rPr lang="en-US" dirty="0" smtClean="0"/>
              <a:t>.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p</a:t>
            </a:r>
            <a:r>
              <a:rPr lang="en-US" b="1" dirty="0" smtClean="0">
                <a:solidFill>
                  <a:srgbClr val="FF0000"/>
                </a:solidFill>
              </a:rPr>
              <a:t>? </a:t>
            </a:r>
            <a:r>
              <a:rPr lang="en-US" b="1" dirty="0" smtClean="0"/>
              <a:t>: </a:t>
            </a:r>
            <a:r>
              <a:rPr lang="en-US" dirty="0" smtClean="0"/>
              <a:t>It </a:t>
            </a:r>
            <a:r>
              <a:rPr lang="en-US" dirty="0" smtClean="0"/>
              <a:t>matches </a:t>
            </a:r>
            <a:r>
              <a:rPr lang="en-US" dirty="0" smtClean="0">
                <a:solidFill>
                  <a:srgbClr val="FF0000"/>
                </a:solidFill>
              </a:rPr>
              <a:t>any string </a:t>
            </a:r>
            <a:r>
              <a:rPr lang="en-US" dirty="0" smtClean="0"/>
              <a:t>containing </a:t>
            </a:r>
            <a:r>
              <a:rPr lang="en-US" dirty="0" smtClean="0">
                <a:solidFill>
                  <a:srgbClr val="FF0000"/>
                </a:solidFill>
              </a:rPr>
              <a:t>zero or more p's</a:t>
            </a:r>
            <a:r>
              <a:rPr lang="en-US" dirty="0" smtClean="0"/>
              <a:t>. This is just an alternative </a:t>
            </a:r>
            <a:r>
              <a:rPr lang="en-US" dirty="0" smtClean="0">
                <a:solidFill>
                  <a:srgbClr val="FF0000"/>
                </a:solidFill>
              </a:rPr>
              <a:t>way to use p</a:t>
            </a:r>
            <a:r>
              <a:rPr lang="en-US" dirty="0" smtClean="0">
                <a:solidFill>
                  <a:srgbClr val="FF0000"/>
                </a:solidFill>
              </a:rPr>
              <a:t>*.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p{N</a:t>
            </a:r>
            <a:r>
              <a:rPr lang="en-US" b="1" dirty="0" smtClean="0">
                <a:solidFill>
                  <a:srgbClr val="FF0000"/>
                </a:solidFill>
              </a:rPr>
              <a:t>}: </a:t>
            </a:r>
            <a:r>
              <a:rPr lang="en-US" dirty="0" smtClean="0"/>
              <a:t>It </a:t>
            </a:r>
            <a:r>
              <a:rPr lang="en-US" dirty="0" smtClean="0">
                <a:solidFill>
                  <a:srgbClr val="FF0000"/>
                </a:solidFill>
              </a:rPr>
              <a:t>matches any string </a:t>
            </a:r>
            <a:r>
              <a:rPr lang="en-US" dirty="0" smtClean="0"/>
              <a:t>containing a </a:t>
            </a:r>
            <a:r>
              <a:rPr lang="en-US" dirty="0" smtClean="0">
                <a:solidFill>
                  <a:srgbClr val="FF0000"/>
                </a:solidFill>
              </a:rPr>
              <a:t>sequence of </a:t>
            </a:r>
            <a:r>
              <a:rPr lang="en-US" b="1" dirty="0" smtClean="0">
                <a:solidFill>
                  <a:srgbClr val="FF0000"/>
                </a:solidFill>
              </a:rPr>
              <a:t>N</a:t>
            </a:r>
            <a:r>
              <a:rPr lang="en-US" dirty="0" smtClean="0">
                <a:solidFill>
                  <a:srgbClr val="FF0000"/>
                </a:solidFill>
              </a:rPr>
              <a:t> </a:t>
            </a:r>
            <a:r>
              <a:rPr lang="en-US" dirty="0" smtClean="0">
                <a:solidFill>
                  <a:srgbClr val="FF0000"/>
                </a:solidFill>
              </a:rPr>
              <a:t>p's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p{2,3</a:t>
            </a:r>
            <a:r>
              <a:rPr lang="en-US" b="1" dirty="0" smtClean="0">
                <a:solidFill>
                  <a:srgbClr val="FF0000"/>
                </a:solidFill>
              </a:rPr>
              <a:t>}: </a:t>
            </a:r>
            <a:r>
              <a:rPr lang="en-US" dirty="0" smtClean="0"/>
              <a:t>It </a:t>
            </a:r>
            <a:r>
              <a:rPr lang="en-US" dirty="0" smtClean="0">
                <a:solidFill>
                  <a:srgbClr val="FF0000"/>
                </a:solidFill>
              </a:rPr>
              <a:t>matches any string </a:t>
            </a:r>
            <a:r>
              <a:rPr lang="en-US" dirty="0" smtClean="0"/>
              <a:t>containing a </a:t>
            </a:r>
            <a:r>
              <a:rPr lang="en-US" dirty="0" smtClean="0">
                <a:solidFill>
                  <a:srgbClr val="FF0000"/>
                </a:solidFill>
              </a:rPr>
              <a:t>sequence of two or three p's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p{2, </a:t>
            </a:r>
            <a:r>
              <a:rPr lang="en-US" b="1" dirty="0" smtClean="0">
                <a:solidFill>
                  <a:srgbClr val="FF0000"/>
                </a:solidFill>
              </a:rPr>
              <a:t>}: </a:t>
            </a:r>
            <a:r>
              <a:rPr lang="en-US" dirty="0" smtClean="0"/>
              <a:t>It </a:t>
            </a:r>
            <a:r>
              <a:rPr lang="en-US" dirty="0" smtClean="0">
                <a:solidFill>
                  <a:srgbClr val="FF0000"/>
                </a:solidFill>
              </a:rPr>
              <a:t>matches any string </a:t>
            </a:r>
            <a:r>
              <a:rPr lang="en-US" dirty="0" smtClean="0"/>
              <a:t>containing </a:t>
            </a:r>
            <a:r>
              <a:rPr lang="en-US" dirty="0" smtClean="0">
                <a:solidFill>
                  <a:srgbClr val="FF0000"/>
                </a:solidFill>
              </a:rPr>
              <a:t>a sequence </a:t>
            </a:r>
            <a:r>
              <a:rPr lang="en-US" dirty="0" smtClean="0"/>
              <a:t>of at </a:t>
            </a:r>
            <a:r>
              <a:rPr lang="en-US" dirty="0" smtClean="0">
                <a:solidFill>
                  <a:srgbClr val="FF0000"/>
                </a:solidFill>
              </a:rPr>
              <a:t>least two p's</a:t>
            </a:r>
            <a:r>
              <a:rPr lang="en-US" dirty="0" smtClean="0"/>
              <a:t>.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p$: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It </a:t>
            </a:r>
            <a:r>
              <a:rPr lang="en-US" dirty="0" smtClean="0">
                <a:solidFill>
                  <a:srgbClr val="FF0000"/>
                </a:solidFill>
              </a:rPr>
              <a:t>matches any string </a:t>
            </a:r>
            <a:r>
              <a:rPr lang="en-US" dirty="0" smtClean="0"/>
              <a:t>with </a:t>
            </a:r>
            <a:r>
              <a:rPr lang="en-US" dirty="0" smtClean="0">
                <a:solidFill>
                  <a:srgbClr val="FF0000"/>
                </a:solidFill>
              </a:rPr>
              <a:t>p at the end </a:t>
            </a:r>
            <a:r>
              <a:rPr lang="en-US" dirty="0" smtClean="0"/>
              <a:t>of it</a:t>
            </a:r>
            <a:r>
              <a:rPr lang="en-US" dirty="0" smtClean="0"/>
              <a:t>.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^</a:t>
            </a:r>
            <a:r>
              <a:rPr lang="en-US" b="1" dirty="0" smtClean="0">
                <a:solidFill>
                  <a:srgbClr val="FF0000"/>
                </a:solidFill>
              </a:rPr>
              <a:t>p : </a:t>
            </a:r>
            <a:r>
              <a:rPr lang="en-US" dirty="0" smtClean="0"/>
              <a:t>It </a:t>
            </a:r>
            <a:r>
              <a:rPr lang="en-US" dirty="0" smtClean="0">
                <a:solidFill>
                  <a:srgbClr val="FF0000"/>
                </a:solidFill>
              </a:rPr>
              <a:t>matches any string </a:t>
            </a:r>
            <a:r>
              <a:rPr lang="en-US" dirty="0" smtClean="0"/>
              <a:t>with </a:t>
            </a:r>
            <a:r>
              <a:rPr lang="en-US" dirty="0" smtClean="0">
                <a:solidFill>
                  <a:srgbClr val="FF0000"/>
                </a:solidFill>
              </a:rPr>
              <a:t>p at the beginning </a:t>
            </a:r>
            <a:r>
              <a:rPr lang="en-US" dirty="0" smtClean="0"/>
              <a:t>of it.</a:t>
            </a:r>
          </a:p>
          <a:p>
            <a:endParaRPr lang="en-US" dirty="0" smtClean="0"/>
          </a:p>
          <a:p>
            <a:endParaRPr lang="en-US" sz="2000" dirty="0" smtClean="0"/>
          </a:p>
          <a:p>
            <a:endParaRPr lang="en-US" sz="24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pPr algn="just"/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xmlns="" val="47046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3208235927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Start and end </a:t>
            </a:r>
            <a:r>
              <a:rPr lang="en-US" b="1" dirty="0" smtClean="0"/>
              <a:t>of the RE: 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optional, ||</a:t>
            </a:r>
          </a:p>
          <a:p>
            <a:r>
              <a:rPr lang="en-US" b="1" dirty="0" smtClean="0"/>
              <a:t>Sub-patterns: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range</a:t>
            </a:r>
            <a:r>
              <a:rPr lang="en-US" b="1" dirty="0" smtClean="0"/>
              <a:t> </a:t>
            </a:r>
            <a:r>
              <a:rPr lang="en-US" b="1" dirty="0"/>
              <a:t>of allowed </a:t>
            </a:r>
            <a:r>
              <a:rPr lang="en-US" b="1" dirty="0" smtClean="0"/>
              <a:t>characters</a:t>
            </a:r>
          </a:p>
          <a:p>
            <a:pPr lvl="2"/>
            <a:r>
              <a:rPr lang="en-US" b="1" dirty="0" smtClean="0"/>
              <a:t>[0-9]</a:t>
            </a:r>
            <a:endParaRPr lang="en-US" b="1" dirty="0"/>
          </a:p>
          <a:p>
            <a:pPr lvl="1"/>
            <a:r>
              <a:rPr lang="en-US" b="1" dirty="0" smtClean="0"/>
              <a:t>Allowed </a:t>
            </a:r>
            <a:r>
              <a:rPr lang="en-US" b="1" dirty="0" smtClean="0">
                <a:solidFill>
                  <a:srgbClr val="FF0000"/>
                </a:solidFill>
              </a:rPr>
              <a:t>length</a:t>
            </a:r>
          </a:p>
          <a:p>
            <a:pPr lvl="2"/>
            <a:r>
              <a:rPr lang="en-US" b="1" dirty="0" smtClean="0">
                <a:solidFill>
                  <a:srgbClr val="FF0000"/>
                </a:solidFill>
              </a:rPr>
              <a:t>{2}</a:t>
            </a:r>
          </a:p>
          <a:p>
            <a:r>
              <a:rPr lang="en-US" b="1" dirty="0" smtClean="0"/>
              <a:t>Sub-patterns with </a:t>
            </a:r>
            <a:r>
              <a:rPr lang="en-US" b="1" dirty="0" smtClean="0">
                <a:solidFill>
                  <a:srgbClr val="FF0000"/>
                </a:solidFill>
              </a:rPr>
              <a:t>fixed character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7046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2043860349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Matching from the </a:t>
            </a:r>
            <a:r>
              <a:rPr lang="en-US" b="1" dirty="0" smtClean="0">
                <a:solidFill>
                  <a:srgbClr val="FF0000"/>
                </a:solidFill>
              </a:rPr>
              <a:t>start</a:t>
            </a:r>
            <a:r>
              <a:rPr lang="en-US" b="1" dirty="0" smtClean="0"/>
              <a:t>: 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^:</a:t>
            </a:r>
            <a:endParaRPr lang="en-US" sz="2800" b="1" dirty="0" smtClean="0">
              <a:solidFill>
                <a:schemeClr val="accent3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b="1" dirty="0" smtClean="0"/>
              <a:t>1212-12-2014</a:t>
            </a:r>
            <a:endParaRPr lang="en-US" b="1" dirty="0" smtClean="0"/>
          </a:p>
          <a:p>
            <a:pPr lvl="1"/>
            <a:endParaRPr lang="en-US" b="1" dirty="0"/>
          </a:p>
          <a:p>
            <a:pPr lvl="1"/>
            <a:endParaRPr lang="en-US" b="1" dirty="0" smtClean="0"/>
          </a:p>
          <a:p>
            <a:r>
              <a:rPr lang="en-US" b="1" dirty="0"/>
              <a:t>Matching </a:t>
            </a:r>
            <a:r>
              <a:rPr lang="en-US" b="1" dirty="0" smtClean="0"/>
              <a:t>till </a:t>
            </a:r>
            <a:r>
              <a:rPr lang="en-US" b="1" dirty="0" smtClean="0">
                <a:solidFill>
                  <a:srgbClr val="FF0000"/>
                </a:solidFill>
              </a:rPr>
              <a:t>end</a:t>
            </a:r>
            <a:r>
              <a:rPr lang="en-US" b="1" dirty="0" smtClean="0"/>
              <a:t>: 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$:</a:t>
            </a:r>
            <a:endParaRPr lang="en-US" b="1" dirty="0" smtClean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b="1" dirty="0" smtClean="0"/>
              <a:t>12-12-2014123</a:t>
            </a:r>
            <a:endParaRPr lang="en-US" b="1" dirty="0" smtClean="0"/>
          </a:p>
          <a:p>
            <a:pPr lvl="1"/>
            <a:endParaRPr lang="en-US" b="1" dirty="0"/>
          </a:p>
          <a:p>
            <a:r>
              <a:rPr lang="en-US" b="1" dirty="0" smtClean="0"/>
              <a:t>For exact match we should use both </a:t>
            </a:r>
            <a:r>
              <a:rPr lang="en-US" b="1" dirty="0" smtClean="0">
                <a:solidFill>
                  <a:srgbClr val="FF0000"/>
                </a:solidFill>
              </a:rPr>
              <a:t>^</a:t>
            </a:r>
            <a:r>
              <a:rPr lang="en-US" b="1" dirty="0" smtClean="0"/>
              <a:t> and </a:t>
            </a:r>
            <a:r>
              <a:rPr lang="en-US" b="1" dirty="0" smtClean="0">
                <a:solidFill>
                  <a:srgbClr val="FF0000"/>
                </a:solidFill>
              </a:rPr>
              <a:t>$</a:t>
            </a:r>
            <a:endParaRPr lang="en-US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b="1" dirty="0" smtClean="0"/>
          </a:p>
          <a:p>
            <a:pPr marL="457200" lvl="1" indent="0">
              <a:buNone/>
            </a:pPr>
            <a:endParaRPr lang="en-US" b="1" dirty="0"/>
          </a:p>
        </p:txBody>
      </p:sp>
      <p:sp>
        <p:nvSpPr>
          <p:cNvPr id="8" name="Right Brace 7"/>
          <p:cNvSpPr/>
          <p:nvPr/>
        </p:nvSpPr>
        <p:spPr>
          <a:xfrm rot="5400000">
            <a:off x="2400300" y="1943100"/>
            <a:ext cx="304800" cy="16002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95400" y="2870198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Pattern exists if do not match from start</a:t>
            </a:r>
            <a:endParaRPr lang="en-US" b="1" dirty="0"/>
          </a:p>
        </p:txBody>
      </p:sp>
      <p:sp>
        <p:nvSpPr>
          <p:cNvPr id="10" name="Left Brace 9"/>
          <p:cNvSpPr/>
          <p:nvPr/>
        </p:nvSpPr>
        <p:spPr>
          <a:xfrm rot="16200000">
            <a:off x="2093231" y="4014107"/>
            <a:ext cx="171450" cy="15240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84943" y="4776107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Pattern exists if do not match till end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8703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1799882982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7630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Calibri" pitchFamily="34" charset="0"/>
                <a:ea typeface="+mj-ea"/>
                <a:cs typeface="Calibri" pitchFamily="34" charset="0"/>
              </a:rPr>
              <a:t>^: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alibri" pitchFamily="34" charset="0"/>
              <a:ea typeface="+mj-ea"/>
              <a:cs typeface="Calibri" pitchFamily="34" charset="0"/>
            </a:endParaRPr>
          </a:p>
          <a:p>
            <a:pPr lvl="1"/>
            <a:r>
              <a:rPr lang="en-US" b="1" dirty="0" smtClean="0">
                <a:latin typeface="Calibri" pitchFamily="34" charset="0"/>
                <a:cs typeface="Calibri" pitchFamily="34" charset="0"/>
              </a:rPr>
              <a:t>Match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strings that 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start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with the given pattern</a:t>
            </a:r>
          </a:p>
          <a:p>
            <a:r>
              <a:rPr lang="en-US" sz="3600" b="1" dirty="0" smtClean="0">
                <a:solidFill>
                  <a:srgbClr val="FF0000"/>
                </a:solidFill>
                <a:latin typeface="Calibri" pitchFamily="34" charset="0"/>
                <a:ea typeface="+mj-ea"/>
                <a:cs typeface="Calibri" pitchFamily="34" charset="0"/>
              </a:rPr>
              <a:t>$:</a:t>
            </a:r>
            <a:endParaRPr lang="en-US" sz="3600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b="1" dirty="0" smtClean="0">
                <a:latin typeface="Calibri" pitchFamily="34" charset="0"/>
                <a:cs typeface="Calibri" pitchFamily="34" charset="0"/>
              </a:rPr>
              <a:t>Match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strings that end with the given pattern</a:t>
            </a:r>
          </a:p>
          <a:p>
            <a:r>
              <a:rPr lang="en-US" sz="3600" b="1" dirty="0">
                <a:solidFill>
                  <a:srgbClr val="FF0000"/>
                </a:solidFill>
                <a:latin typeface="Calibri" pitchFamily="34" charset="0"/>
                <a:ea typeface="+mj-ea"/>
                <a:cs typeface="Calibri" pitchFamily="34" charset="0"/>
              </a:rPr>
              <a:t>-:</a:t>
            </a:r>
            <a:r>
              <a:rPr lang="en-US" b="1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en-U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b="1" dirty="0" smtClean="0">
                <a:latin typeface="Calibri" pitchFamily="34" charset="0"/>
                <a:cs typeface="Calibri" pitchFamily="34" charset="0"/>
              </a:rPr>
              <a:t>Range of characters</a:t>
            </a:r>
          </a:p>
          <a:p>
            <a:r>
              <a:rPr lang="en-US" sz="3600" b="1" dirty="0">
                <a:solidFill>
                  <a:srgbClr val="FF0000"/>
                </a:solidFill>
                <a:latin typeface="Calibri" pitchFamily="34" charset="0"/>
                <a:ea typeface="+mj-ea"/>
                <a:cs typeface="Calibri" pitchFamily="34" charset="0"/>
              </a:rPr>
              <a:t>[ </a:t>
            </a:r>
            <a:r>
              <a:rPr lang="en-US" sz="3600" b="1" dirty="0" smtClean="0">
                <a:solidFill>
                  <a:srgbClr val="FF0000"/>
                </a:solidFill>
                <a:latin typeface="Calibri" pitchFamily="34" charset="0"/>
                <a:ea typeface="+mj-ea"/>
                <a:cs typeface="Calibri" pitchFamily="34" charset="0"/>
              </a:rPr>
              <a:t>]:</a:t>
            </a:r>
          </a:p>
          <a:p>
            <a:pPr lvl="1"/>
            <a:r>
              <a:rPr lang="en-US" b="1" dirty="0" smtClean="0">
                <a:latin typeface="Calibri" pitchFamily="34" charset="0"/>
                <a:cs typeface="Calibri" pitchFamily="34" charset="0"/>
              </a:rPr>
              <a:t>Makes a class of characters</a:t>
            </a:r>
          </a:p>
          <a:p>
            <a:r>
              <a:rPr lang="en-US" sz="3600" b="1" dirty="0">
                <a:solidFill>
                  <a:srgbClr val="FF0000"/>
                </a:solidFill>
                <a:latin typeface="Calibri" pitchFamily="34" charset="0"/>
                <a:ea typeface="+mj-ea"/>
                <a:cs typeface="Calibri" pitchFamily="34" charset="0"/>
              </a:rPr>
              <a:t>[^ </a:t>
            </a:r>
            <a:r>
              <a:rPr lang="en-US" sz="3600" b="1" dirty="0" smtClean="0">
                <a:solidFill>
                  <a:srgbClr val="FF0000"/>
                </a:solidFill>
                <a:latin typeface="Calibri" pitchFamily="34" charset="0"/>
                <a:ea typeface="+mj-ea"/>
                <a:cs typeface="Calibri" pitchFamily="34" charset="0"/>
              </a:rPr>
              <a:t>]:</a:t>
            </a:r>
          </a:p>
          <a:p>
            <a:pPr lvl="1"/>
            <a:r>
              <a:rPr lang="en-US" b="1" dirty="0" smtClean="0">
                <a:latin typeface="Calibri" pitchFamily="34" charset="0"/>
                <a:cs typeface="Calibri" pitchFamily="34" charset="0"/>
              </a:rPr>
              <a:t>Negates the class of character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763000" cy="45259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rPr>
              <a:t>Quantifiers:</a:t>
            </a:r>
          </a:p>
          <a:p>
            <a:pPr lvl="1">
              <a:lnSpc>
                <a:spcPct val="80000"/>
              </a:lnSpc>
            </a:pPr>
            <a:r>
              <a:rPr lang="en-US" sz="3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{</a:t>
            </a:r>
            <a:r>
              <a:rPr lang="en-US" sz="3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</a:t>
            </a:r>
            <a:r>
              <a:rPr lang="en-US" sz="3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}:</a:t>
            </a:r>
          </a:p>
          <a:p>
            <a:pPr lvl="2">
              <a:lnSpc>
                <a:spcPct val="80000"/>
              </a:lnSpc>
            </a:pPr>
            <a:r>
              <a:rPr lang="en-US" sz="3000" b="1" dirty="0" smtClean="0">
                <a:latin typeface="Calibri" pitchFamily="34" charset="0"/>
                <a:cs typeface="Calibri" pitchFamily="34" charset="0"/>
              </a:rPr>
              <a:t>matches </a:t>
            </a:r>
            <a:r>
              <a:rPr lang="en-US" sz="3000" b="1" dirty="0">
                <a:latin typeface="Calibri" pitchFamily="34" charset="0"/>
                <a:cs typeface="Calibri" pitchFamily="34" charset="0"/>
              </a:rPr>
              <a:t>a character, class or sub-pattern for </a:t>
            </a:r>
            <a:r>
              <a:rPr lang="en-US" sz="30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 </a:t>
            </a:r>
            <a:r>
              <a:rPr lang="en-US" sz="3000" b="1" dirty="0">
                <a:latin typeface="Calibri" pitchFamily="34" charset="0"/>
                <a:cs typeface="Calibri" pitchFamily="34" charset="0"/>
              </a:rPr>
              <a:t>times</a:t>
            </a:r>
          </a:p>
          <a:p>
            <a:pPr lvl="1">
              <a:lnSpc>
                <a:spcPct val="80000"/>
              </a:lnSpc>
            </a:pPr>
            <a:r>
              <a:rPr lang="en-US" sz="3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{n</a:t>
            </a:r>
            <a:r>
              <a:rPr lang="en-US" sz="3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, m</a:t>
            </a:r>
            <a:r>
              <a:rPr lang="en-US" sz="3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}:</a:t>
            </a:r>
          </a:p>
          <a:p>
            <a:pPr lvl="2">
              <a:lnSpc>
                <a:spcPct val="80000"/>
              </a:lnSpc>
            </a:pPr>
            <a:r>
              <a:rPr lang="en-US" sz="3000" b="1" dirty="0" smtClean="0">
                <a:latin typeface="Calibri" pitchFamily="34" charset="0"/>
                <a:cs typeface="Calibri" pitchFamily="34" charset="0"/>
              </a:rPr>
              <a:t>matches </a:t>
            </a:r>
            <a:r>
              <a:rPr lang="en-US" sz="3000" b="1" dirty="0">
                <a:latin typeface="Calibri" pitchFamily="34" charset="0"/>
                <a:cs typeface="Calibri" pitchFamily="34" charset="0"/>
              </a:rPr>
              <a:t>a character, class or sub-pattern for </a:t>
            </a:r>
            <a:r>
              <a:rPr lang="en-US" sz="30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minimum n times and maximum m </a:t>
            </a:r>
            <a:r>
              <a:rPr lang="en-US" sz="3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times</a:t>
            </a:r>
            <a:endParaRPr lang="en-US" sz="3000" b="1" dirty="0" smtClean="0">
              <a:solidFill>
                <a:srgbClr val="FF0000"/>
              </a:solidFill>
              <a:latin typeface="Calibri" pitchFamily="34" charset="0"/>
              <a:ea typeface="+mj-ea"/>
              <a:cs typeface="Calibri" pitchFamily="34" charset="0"/>
            </a:endParaRPr>
          </a:p>
          <a:p>
            <a:pPr>
              <a:lnSpc>
                <a:spcPct val="80000"/>
              </a:lnSpc>
            </a:pPr>
            <a:endParaRPr lang="en-US" sz="3000" b="1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003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763000" cy="452596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</a:pPr>
            <a:r>
              <a:rPr lang="en-US" sz="3800" b="1" dirty="0" smtClean="0">
                <a:solidFill>
                  <a:srgbClr val="FF0000"/>
                </a:solidFill>
                <a:latin typeface="Calibri" pitchFamily="34" charset="0"/>
                <a:ea typeface="+mj-ea"/>
                <a:cs typeface="Calibri" pitchFamily="34" charset="0"/>
              </a:rPr>
              <a:t>?:</a:t>
            </a:r>
            <a:endParaRPr lang="en-US" sz="3800" b="1" dirty="0">
              <a:latin typeface="Calibri" pitchFamily="34" charset="0"/>
              <a:cs typeface="Calibri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US" sz="3400" b="1" dirty="0" smtClean="0">
                <a:latin typeface="Calibri" pitchFamily="34" charset="0"/>
                <a:cs typeface="Calibri" pitchFamily="34" charset="0"/>
              </a:rPr>
              <a:t>matches the character, class or sub-pattern </a:t>
            </a:r>
            <a:r>
              <a:rPr lang="en-US" sz="3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0 or 1 </a:t>
            </a:r>
            <a:r>
              <a:rPr lang="en-US" sz="3400" b="1" dirty="0" smtClean="0">
                <a:latin typeface="Calibri" pitchFamily="34" charset="0"/>
                <a:cs typeface="Calibri" pitchFamily="34" charset="0"/>
              </a:rPr>
              <a:t>time</a:t>
            </a:r>
          </a:p>
          <a:p>
            <a:pPr lvl="2">
              <a:lnSpc>
                <a:spcPct val="80000"/>
              </a:lnSpc>
            </a:pPr>
            <a:r>
              <a:rPr lang="en-US" sz="3000" b="1" dirty="0" smtClean="0">
                <a:latin typeface="Calibri" pitchFamily="34" charset="0"/>
                <a:cs typeface="Calibri" pitchFamily="34" charset="0"/>
              </a:rPr>
              <a:t> equal to {0,1}</a:t>
            </a:r>
          </a:p>
          <a:p>
            <a:pPr>
              <a:lnSpc>
                <a:spcPct val="80000"/>
              </a:lnSpc>
            </a:pPr>
            <a:r>
              <a:rPr lang="en-US" sz="3800" b="1" dirty="0" smtClean="0">
                <a:solidFill>
                  <a:srgbClr val="FF0000"/>
                </a:solidFill>
                <a:latin typeface="Calibri" pitchFamily="34" charset="0"/>
                <a:ea typeface="+mj-ea"/>
                <a:cs typeface="Calibri" pitchFamily="34" charset="0"/>
              </a:rPr>
              <a:t>+:</a:t>
            </a:r>
            <a:endParaRPr lang="en-US" sz="3800" b="1" dirty="0">
              <a:latin typeface="Calibri" pitchFamily="34" charset="0"/>
              <a:ea typeface="+mj-ea"/>
              <a:cs typeface="Calibri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US" sz="3400" b="1" dirty="0" smtClean="0">
                <a:latin typeface="Calibri" pitchFamily="34" charset="0"/>
                <a:cs typeface="Calibri" pitchFamily="34" charset="0"/>
              </a:rPr>
              <a:t>matches the character, class or sub-pattern </a:t>
            </a:r>
            <a:r>
              <a:rPr lang="en-US" sz="3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1 or more</a:t>
            </a:r>
            <a:r>
              <a:rPr lang="en-US" sz="3400" b="1" dirty="0" smtClean="0">
                <a:latin typeface="Calibri" pitchFamily="34" charset="0"/>
                <a:cs typeface="Calibri" pitchFamily="34" charset="0"/>
              </a:rPr>
              <a:t> times</a:t>
            </a:r>
          </a:p>
          <a:p>
            <a:pPr lvl="2">
              <a:lnSpc>
                <a:spcPct val="80000"/>
              </a:lnSpc>
            </a:pPr>
            <a:r>
              <a:rPr lang="en-US" sz="3000" b="1" dirty="0" smtClean="0">
                <a:latin typeface="Calibri" pitchFamily="34" charset="0"/>
                <a:cs typeface="Calibri" pitchFamily="34" charset="0"/>
              </a:rPr>
              <a:t>equals to {1, }</a:t>
            </a:r>
          </a:p>
          <a:p>
            <a:pPr>
              <a:lnSpc>
                <a:spcPct val="80000"/>
              </a:lnSpc>
            </a:pPr>
            <a:r>
              <a:rPr lang="en-US" sz="3800" b="1" dirty="0" smtClean="0">
                <a:solidFill>
                  <a:srgbClr val="FF0000"/>
                </a:solidFill>
                <a:latin typeface="Calibri" pitchFamily="34" charset="0"/>
                <a:ea typeface="+mj-ea"/>
                <a:cs typeface="Calibri" pitchFamily="34" charset="0"/>
              </a:rPr>
              <a:t> *:</a:t>
            </a:r>
            <a:endParaRPr lang="en-US" sz="38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US" sz="3400" b="1" dirty="0" smtClean="0">
                <a:latin typeface="Calibri" pitchFamily="34" charset="0"/>
                <a:cs typeface="Calibri" pitchFamily="34" charset="0"/>
              </a:rPr>
              <a:t>matches the character, class or sub-pattern </a:t>
            </a:r>
            <a:r>
              <a:rPr lang="en-US" sz="3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0 or any number of time</a:t>
            </a:r>
          </a:p>
          <a:p>
            <a:pPr lvl="2">
              <a:lnSpc>
                <a:spcPct val="80000"/>
              </a:lnSpc>
            </a:pPr>
            <a:r>
              <a:rPr lang="en-US" sz="3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equals {0, }</a:t>
            </a:r>
          </a:p>
          <a:p>
            <a:pPr>
              <a:lnSpc>
                <a:spcPct val="80000"/>
              </a:lnSpc>
            </a:pPr>
            <a:endParaRPr lang="en-US" sz="3000" b="1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104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763000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4000" b="1" dirty="0" smtClean="0">
                <a:latin typeface="Calibri" pitchFamily="34" charset="0"/>
                <a:ea typeface="+mj-ea"/>
                <a:cs typeface="Calibri" pitchFamily="34" charset="0"/>
              </a:rPr>
              <a:t>Predefined character ranges:</a:t>
            </a:r>
          </a:p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rgbClr val="FF0000"/>
                </a:solidFill>
                <a:latin typeface="Calibri" pitchFamily="34" charset="0"/>
                <a:ea typeface="+mj-ea"/>
                <a:cs typeface="Calibri" pitchFamily="34" charset="0"/>
              </a:rPr>
              <a:t>\d:</a:t>
            </a:r>
            <a:endParaRPr lang="en-US" sz="30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US" sz="2600" b="1" dirty="0" smtClean="0">
                <a:latin typeface="Calibri" pitchFamily="34" charset="0"/>
                <a:cs typeface="Calibri" pitchFamily="34" charset="0"/>
              </a:rPr>
              <a:t>Exactly as [0-9]</a:t>
            </a:r>
          </a:p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\D:</a:t>
            </a:r>
            <a:endParaRPr lang="en-US" sz="30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US" sz="2600" b="1" dirty="0" smtClean="0">
                <a:latin typeface="Calibri" pitchFamily="34" charset="0"/>
                <a:cs typeface="Calibri" pitchFamily="34" charset="0"/>
              </a:rPr>
              <a:t>Exactly as [^0-9</a:t>
            </a:r>
            <a:r>
              <a:rPr lang="en-US" sz="2600" b="1" dirty="0">
                <a:latin typeface="Calibri" pitchFamily="34" charset="0"/>
                <a:cs typeface="Calibri" pitchFamily="34" charset="0"/>
              </a:rPr>
              <a:t>]</a:t>
            </a:r>
          </a:p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\w:</a:t>
            </a:r>
            <a:endParaRPr lang="en-US" sz="28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US" sz="2600" b="1" dirty="0" smtClean="0">
                <a:latin typeface="Calibri" pitchFamily="34" charset="0"/>
                <a:cs typeface="Calibri" pitchFamily="34" charset="0"/>
              </a:rPr>
              <a:t>Exactly </a:t>
            </a:r>
            <a:r>
              <a:rPr lang="en-US" sz="2600" b="1" dirty="0">
                <a:latin typeface="Calibri" pitchFamily="34" charset="0"/>
                <a:cs typeface="Calibri" pitchFamily="34" charset="0"/>
              </a:rPr>
              <a:t>as </a:t>
            </a:r>
            <a:r>
              <a:rPr lang="en-US" sz="2600" b="1" dirty="0" smtClean="0">
                <a:latin typeface="Calibri" pitchFamily="34" charset="0"/>
                <a:cs typeface="Calibri" pitchFamily="34" charset="0"/>
              </a:rPr>
              <a:t>[a-zA-Z0-9</a:t>
            </a:r>
            <a:r>
              <a:rPr lang="en-US" sz="2600" b="1" dirty="0">
                <a:latin typeface="Calibri" pitchFamily="34" charset="0"/>
                <a:cs typeface="Calibri" pitchFamily="34" charset="0"/>
              </a:rPr>
              <a:t>]</a:t>
            </a:r>
          </a:p>
          <a:p>
            <a:pPr>
              <a:lnSpc>
                <a:spcPct val="80000"/>
              </a:lnSpc>
            </a:pPr>
            <a:endParaRPr lang="en-US" sz="3000" b="1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358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91600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4000" b="1" dirty="0" smtClean="0">
                <a:latin typeface="Calibri" pitchFamily="34" charset="0"/>
                <a:ea typeface="+mj-ea"/>
                <a:cs typeface="Calibri" pitchFamily="34" charset="0"/>
              </a:rPr>
              <a:t>RE examples:</a:t>
            </a:r>
          </a:p>
          <a:p>
            <a:pPr lvl="1">
              <a:lnSpc>
                <a:spcPct val="80000"/>
              </a:lnSpc>
            </a:pPr>
            <a:r>
              <a:rPr lang="en-US" sz="3600" b="1" dirty="0" smtClean="0">
                <a:latin typeface="Calibri" pitchFamily="34" charset="0"/>
                <a:ea typeface="+mj-ea"/>
                <a:cs typeface="Calibri" pitchFamily="34" charset="0"/>
              </a:rPr>
              <a:t>Validating date:</a:t>
            </a:r>
          </a:p>
          <a:p>
            <a:pPr lvl="2">
              <a:lnSpc>
                <a:spcPct val="80000"/>
              </a:lnSpc>
            </a:pPr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  <a:ea typeface="+mj-ea"/>
                <a:cs typeface="Calibri" pitchFamily="34" charset="0"/>
              </a:rPr>
              <a:t>|^\d{2}-\d{2}-\d{4}$|</a:t>
            </a:r>
          </a:p>
          <a:p>
            <a:pPr lvl="1">
              <a:lnSpc>
                <a:spcPct val="80000"/>
              </a:lnSpc>
            </a:pPr>
            <a:r>
              <a:rPr lang="en-US" sz="3600" b="1" dirty="0" smtClean="0">
                <a:latin typeface="Calibri" pitchFamily="34" charset="0"/>
                <a:ea typeface="+mj-ea"/>
                <a:cs typeface="Calibri" pitchFamily="34" charset="0"/>
              </a:rPr>
              <a:t>Validating CNIC:</a:t>
            </a:r>
          </a:p>
          <a:p>
            <a:pPr lvl="2">
              <a:lnSpc>
                <a:spcPct val="80000"/>
              </a:lnSpc>
            </a:pPr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  <a:ea typeface="+mj-ea"/>
                <a:cs typeface="Calibri" pitchFamily="34" charset="0"/>
              </a:rPr>
              <a:t>|^\d{5}-\d{7}-\d{1}$|</a:t>
            </a:r>
          </a:p>
          <a:p>
            <a:pPr lvl="1">
              <a:lnSpc>
                <a:spcPct val="80000"/>
              </a:lnSpc>
            </a:pPr>
            <a:r>
              <a:rPr lang="en-US" sz="3600" b="1" dirty="0" smtClean="0">
                <a:latin typeface="Calibri" pitchFamily="34" charset="0"/>
                <a:ea typeface="+mj-ea"/>
                <a:cs typeface="Calibri" pitchFamily="34" charset="0"/>
              </a:rPr>
              <a:t>Validating Email:</a:t>
            </a:r>
          </a:p>
          <a:p>
            <a:pPr lvl="2">
              <a:lnSpc>
                <a:spcPct val="80000"/>
              </a:lnSpc>
            </a:pPr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  <a:ea typeface="+mj-ea"/>
                <a:cs typeface="Calibri" pitchFamily="34" charset="0"/>
              </a:rPr>
              <a:t>|^[a-zA-Z0-9_.]+@[a-z]{3,5}.[a-z]{2,3}$|</a:t>
            </a:r>
          </a:p>
          <a:p>
            <a:pPr>
              <a:lnSpc>
                <a:spcPct val="80000"/>
              </a:lnSpc>
            </a:pPr>
            <a:endParaRPr lang="en-US" sz="4000" b="1" dirty="0" smtClean="0">
              <a:latin typeface="Calibri" pitchFamily="34" charset="0"/>
              <a:ea typeface="+mj-ea"/>
              <a:cs typeface="Calibri" pitchFamily="34" charset="0"/>
            </a:endParaRPr>
          </a:p>
          <a:p>
            <a:pPr>
              <a:lnSpc>
                <a:spcPct val="80000"/>
              </a:lnSpc>
            </a:pPr>
            <a:endParaRPr lang="en-US" sz="3000" b="1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078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xmlns="" val="700178770"/>
              </p:ext>
            </p:extLst>
          </p:nvPr>
        </p:nvGraphicFramePr>
        <p:xfrm>
          <a:off x="609600" y="1752600"/>
          <a:ext cx="8015748" cy="221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B6193-0F17-465C-9A7B-55CBA6B04B6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96463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91600" cy="4525963"/>
          </a:xfrm>
        </p:spPr>
        <p:txBody>
          <a:bodyPr>
            <a:normAutofit/>
          </a:bodyPr>
          <a:lstStyle/>
          <a:p>
            <a:pPr lvl="1">
              <a:lnSpc>
                <a:spcPct val="80000"/>
              </a:lnSpc>
            </a:pPr>
            <a:r>
              <a:rPr lang="en-US" sz="3600" b="1" dirty="0" smtClean="0">
                <a:latin typeface="Calibri" pitchFamily="34" charset="0"/>
                <a:ea typeface="+mj-ea"/>
                <a:cs typeface="Calibri" pitchFamily="34" charset="0"/>
              </a:rPr>
              <a:t>Validating name:</a:t>
            </a:r>
          </a:p>
          <a:p>
            <a:pPr lvl="2">
              <a:lnSpc>
                <a:spcPct val="80000"/>
              </a:lnSpc>
            </a:pPr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  <a:ea typeface="+mj-ea"/>
                <a:cs typeface="Calibri" pitchFamily="34" charset="0"/>
              </a:rPr>
              <a:t>|^[a-zA-Z ]{5,25}$|</a:t>
            </a:r>
          </a:p>
          <a:p>
            <a:pPr lvl="1">
              <a:lnSpc>
                <a:spcPct val="80000"/>
              </a:lnSpc>
            </a:pPr>
            <a:r>
              <a:rPr lang="en-US" sz="3600" b="1" dirty="0" smtClean="0">
                <a:latin typeface="Calibri" pitchFamily="34" charset="0"/>
                <a:ea typeface="+mj-ea"/>
                <a:cs typeface="Calibri" pitchFamily="34" charset="0"/>
              </a:rPr>
              <a:t>Validating Password:</a:t>
            </a:r>
          </a:p>
          <a:p>
            <a:pPr lvl="2">
              <a:lnSpc>
                <a:spcPct val="80000"/>
              </a:lnSpc>
            </a:pPr>
            <a:r>
              <a:rPr lang="en-US" sz="3200" b="1" dirty="0" smtClean="0">
                <a:latin typeface="Calibri" pitchFamily="34" charset="0"/>
                <a:ea typeface="+mj-ea"/>
                <a:cs typeface="Calibri" pitchFamily="34" charset="0"/>
              </a:rPr>
              <a:t>must </a:t>
            </a:r>
            <a:r>
              <a:rPr lang="en-US" sz="3200" b="1" dirty="0" smtClean="0">
                <a:latin typeface="Calibri" pitchFamily="34" charset="0"/>
                <a:ea typeface="+mj-ea"/>
                <a:cs typeface="Calibri" pitchFamily="34" charset="0"/>
              </a:rPr>
              <a:t>contain </a:t>
            </a:r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  <a:ea typeface="+mj-ea"/>
                <a:cs typeface="Calibri" pitchFamily="34" charset="0"/>
              </a:rPr>
              <a:t>‘@’</a:t>
            </a:r>
          </a:p>
          <a:p>
            <a:pPr lvl="3">
              <a:lnSpc>
                <a:spcPct val="80000"/>
              </a:lnSpc>
            </a:pPr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  <a:ea typeface="+mj-ea"/>
                <a:cs typeface="Calibri" pitchFamily="34" charset="0"/>
              </a:rPr>
              <a:t>|@|</a:t>
            </a:r>
          </a:p>
          <a:p>
            <a:pPr>
              <a:lnSpc>
                <a:spcPct val="80000"/>
              </a:lnSpc>
            </a:pPr>
            <a:endParaRPr lang="en-US" sz="4000" b="1" dirty="0" smtClean="0">
              <a:latin typeface="Calibri" pitchFamily="34" charset="0"/>
              <a:ea typeface="+mj-ea"/>
              <a:cs typeface="Calibri" pitchFamily="34" charset="0"/>
            </a:endParaRPr>
          </a:p>
          <a:p>
            <a:pPr>
              <a:lnSpc>
                <a:spcPct val="80000"/>
              </a:lnSpc>
            </a:pPr>
            <a:endParaRPr lang="en-US" sz="3000" b="1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7440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1460488351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763000" cy="45259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reg_match():</a:t>
            </a:r>
          </a:p>
          <a:p>
            <a:pPr lvl="1">
              <a:lnSpc>
                <a:spcPct val="80000"/>
              </a:lnSpc>
            </a:pPr>
            <a:r>
              <a:rPr lang="en-US" sz="2600" b="1" dirty="0">
                <a:latin typeface="Calibri" pitchFamily="34" charset="0"/>
                <a:cs typeface="Calibri" pitchFamily="34" charset="0"/>
              </a:rPr>
              <a:t>searches a </a:t>
            </a:r>
            <a:r>
              <a:rPr lang="en-US" sz="2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string</a:t>
            </a:r>
            <a:r>
              <a:rPr lang="en-US" sz="2600" b="1" dirty="0">
                <a:latin typeface="Calibri" pitchFamily="34" charset="0"/>
                <a:cs typeface="Calibri" pitchFamily="34" charset="0"/>
              </a:rPr>
              <a:t> for </a:t>
            </a:r>
            <a:r>
              <a:rPr lang="en-US" sz="2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 specific pattern</a:t>
            </a:r>
          </a:p>
          <a:p>
            <a:pPr lvl="1"/>
            <a:r>
              <a:rPr lang="en-US" sz="2600" b="1" dirty="0">
                <a:latin typeface="Calibri" pitchFamily="34" charset="0"/>
                <a:cs typeface="Calibri" pitchFamily="34" charset="0"/>
              </a:rPr>
              <a:t>returns </a:t>
            </a:r>
            <a:r>
              <a:rPr lang="en-US" sz="2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TRUE</a:t>
            </a:r>
            <a:r>
              <a:rPr lang="en-US" sz="2600" b="1" dirty="0">
                <a:latin typeface="Calibri" pitchFamily="34" charset="0"/>
                <a:cs typeface="Calibri" pitchFamily="34" charset="0"/>
              </a:rPr>
              <a:t> if it </a:t>
            </a:r>
            <a:r>
              <a:rPr lang="en-US" sz="2600" b="1" dirty="0" smtClean="0">
                <a:latin typeface="Calibri" pitchFamily="34" charset="0"/>
                <a:cs typeface="Calibri" pitchFamily="34" charset="0"/>
              </a:rPr>
              <a:t>exists</a:t>
            </a:r>
          </a:p>
          <a:p>
            <a:pPr lvl="1"/>
            <a:r>
              <a:rPr lang="en-US" sz="2600" b="1" dirty="0" smtClean="0">
                <a:latin typeface="Calibri" pitchFamily="34" charset="0"/>
                <a:cs typeface="Calibri" pitchFamily="34" charset="0"/>
              </a:rPr>
              <a:t>retruns </a:t>
            </a:r>
            <a:r>
              <a:rPr lang="en-US" sz="2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FALSE</a:t>
            </a:r>
            <a:r>
              <a:rPr lang="en-US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600" b="1" dirty="0" smtClean="0">
                <a:latin typeface="Calibri" pitchFamily="34" charset="0"/>
                <a:cs typeface="Calibri" pitchFamily="34" charset="0"/>
              </a:rPr>
              <a:t>otherwise</a:t>
            </a:r>
          </a:p>
          <a:p>
            <a:pPr lvl="1"/>
            <a:r>
              <a:rPr lang="en-US" sz="2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</a:t>
            </a:r>
            <a:r>
              <a:rPr lang="en-US" sz="2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reg_match(“pattern”,$string);</a:t>
            </a:r>
            <a:endParaRPr lang="en-US" sz="26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3669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1460488351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763000" cy="4525963"/>
          </a:xfrm>
        </p:spPr>
        <p:txBody>
          <a:bodyPr>
            <a:normAutofit/>
          </a:bodyPr>
          <a:lstStyle/>
          <a:p>
            <a:pPr algn="just">
              <a:lnSpc>
                <a:spcPct val="80000"/>
              </a:lnSpc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preg_match_all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():</a:t>
            </a:r>
            <a:endParaRPr lang="en-US" b="1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b="1" dirty="0" smtClean="0"/>
              <a:t>The </a:t>
            </a:r>
            <a:r>
              <a:rPr lang="en-US" b="1" dirty="0" smtClean="0"/>
              <a:t>preg_match_all() function matches all occurrences of pattern in string</a:t>
            </a:r>
            <a:r>
              <a:rPr lang="en-US" b="1" dirty="0" smtClean="0"/>
              <a:t>.</a:t>
            </a:r>
          </a:p>
          <a:p>
            <a:pPr algn="just">
              <a:buNone/>
            </a:pPr>
            <a:endParaRPr lang="en-US" b="1" dirty="0" smtClean="0"/>
          </a:p>
          <a:p>
            <a:pPr algn="just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preg_grep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():</a:t>
            </a:r>
          </a:p>
          <a:p>
            <a:pPr algn="just"/>
            <a:r>
              <a:rPr lang="en-US" b="1" dirty="0" smtClean="0"/>
              <a:t>The </a:t>
            </a:r>
            <a:r>
              <a:rPr lang="en-US" b="1" dirty="0" smtClean="0"/>
              <a:t>preg_grep() function searches all elements of input_array, returning all elements matching the regexp pattern.</a:t>
            </a:r>
          </a:p>
          <a:p>
            <a:pPr algn="just"/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3669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4123030470"/>
              </p:ext>
            </p:extLst>
          </p:nvPr>
        </p:nvGraphicFramePr>
        <p:xfrm>
          <a:off x="457200" y="228600"/>
          <a:ext cx="8229600" cy="99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9200" y="1295401"/>
            <a:ext cx="67818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1727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199" y="1623823"/>
            <a:ext cx="6558486" cy="4663440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146634298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1676400" y="5867400"/>
            <a:ext cx="362214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298542" y="5682734"/>
            <a:ext cx="2778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Post To UserValidation.php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202919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599" y="1539641"/>
            <a:ext cx="6252880" cy="4480560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3416252102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9" name="Right Brace 28"/>
          <p:cNvSpPr/>
          <p:nvPr/>
        </p:nvSpPr>
        <p:spPr>
          <a:xfrm>
            <a:off x="5867400" y="4343400"/>
            <a:ext cx="152400" cy="149368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019800" y="490557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Receiving Values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384667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1967746"/>
            <a:ext cx="8198112" cy="3749040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3174674361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Right Brace 9"/>
          <p:cNvSpPr/>
          <p:nvPr/>
        </p:nvSpPr>
        <p:spPr>
          <a:xfrm>
            <a:off x="6258775" y="2057202"/>
            <a:ext cx="294425" cy="106699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53200" y="2394916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Validating Name</a:t>
            </a:r>
            <a:endParaRPr lang="en-US" b="1" dirty="0"/>
          </a:p>
        </p:txBody>
      </p:sp>
      <p:sp>
        <p:nvSpPr>
          <p:cNvPr id="12" name="Right Brace 11"/>
          <p:cNvSpPr/>
          <p:nvPr/>
        </p:nvSpPr>
        <p:spPr>
          <a:xfrm>
            <a:off x="8464812" y="4005540"/>
            <a:ext cx="374388" cy="109986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24600" y="5117068"/>
            <a:ext cx="261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Validating Email Address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303619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837" y="1866900"/>
            <a:ext cx="6868350" cy="3657600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1227321192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Right Brace 9"/>
          <p:cNvSpPr/>
          <p:nvPr/>
        </p:nvSpPr>
        <p:spPr>
          <a:xfrm>
            <a:off x="7158787" y="1900793"/>
            <a:ext cx="304800" cy="12192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463587" y="2318782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Validating CNIC</a:t>
            </a:r>
            <a:endParaRPr lang="en-US" b="1" dirty="0"/>
          </a:p>
        </p:txBody>
      </p:sp>
      <p:sp>
        <p:nvSpPr>
          <p:cNvPr id="12" name="Right Brace 11"/>
          <p:cNvSpPr/>
          <p:nvPr/>
        </p:nvSpPr>
        <p:spPr>
          <a:xfrm>
            <a:off x="7014949" y="3994804"/>
            <a:ext cx="381000" cy="11430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391656" y="4337566"/>
            <a:ext cx="161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Validating DoB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384667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1227321192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" name="CA8528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76137" y="1752600"/>
            <a:ext cx="59917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1932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4278250178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763000" cy="480060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80000"/>
              </a:lnSpc>
            </a:pPr>
            <a:r>
              <a:rPr lang="en-US" sz="3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strlen():</a:t>
            </a:r>
          </a:p>
          <a:p>
            <a:pPr lvl="1" algn="just">
              <a:lnSpc>
                <a:spcPct val="80000"/>
              </a:lnSpc>
            </a:pPr>
            <a:r>
              <a:rPr lang="en-US" sz="2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Returns the length </a:t>
            </a:r>
            <a:r>
              <a:rPr lang="en-US" sz="2600" b="1" dirty="0" smtClean="0">
                <a:latin typeface="Calibri" pitchFamily="34" charset="0"/>
                <a:cs typeface="Calibri" pitchFamily="34" charset="0"/>
              </a:rPr>
              <a:t>of the string</a:t>
            </a:r>
            <a:endParaRPr lang="en-US" sz="2600" b="1" dirty="0">
              <a:latin typeface="Calibri" pitchFamily="34" charset="0"/>
              <a:cs typeface="Calibri" pitchFamily="34" charset="0"/>
            </a:endParaRPr>
          </a:p>
          <a:p>
            <a:pPr lvl="1" algn="just"/>
            <a:r>
              <a:rPr lang="en-US" sz="2600" b="1" dirty="0">
                <a:latin typeface="Calibri" pitchFamily="34" charset="0"/>
                <a:cs typeface="Calibri" pitchFamily="34" charset="0"/>
              </a:rPr>
              <a:t>s</a:t>
            </a:r>
            <a:r>
              <a:rPr lang="en-US" sz="2600" b="1" dirty="0" smtClean="0">
                <a:latin typeface="Calibri" pitchFamily="34" charset="0"/>
                <a:cs typeface="Calibri" pitchFamily="34" charset="0"/>
              </a:rPr>
              <a:t>trlen($string);</a:t>
            </a:r>
            <a:endParaRPr lang="en-US" sz="2600" b="1" dirty="0">
              <a:latin typeface="Calibri" pitchFamily="34" charset="0"/>
              <a:cs typeface="Calibri" pitchFamily="34" charset="0"/>
            </a:endParaRPr>
          </a:p>
          <a:p>
            <a:pPr algn="just">
              <a:lnSpc>
                <a:spcPct val="80000"/>
              </a:lnSpc>
            </a:pPr>
            <a:r>
              <a:rPr lang="en-US" sz="3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strcmp():</a:t>
            </a:r>
            <a:endParaRPr lang="en-US" sz="30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lvl="1" algn="just">
              <a:lnSpc>
                <a:spcPct val="80000"/>
              </a:lnSpc>
            </a:pPr>
            <a:r>
              <a:rPr lang="en-US" sz="2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Compares two strings</a:t>
            </a:r>
          </a:p>
          <a:p>
            <a:pPr lvl="1" algn="just">
              <a:lnSpc>
                <a:spcPct val="80000"/>
              </a:lnSpc>
            </a:pPr>
            <a:r>
              <a:rPr lang="en-US" sz="2600" b="1" dirty="0">
                <a:latin typeface="Calibri" pitchFamily="34" charset="0"/>
                <a:cs typeface="Calibri" pitchFamily="34" charset="0"/>
              </a:rPr>
              <a:t>Returns 0 if strings are </a:t>
            </a:r>
            <a:r>
              <a:rPr lang="en-US" sz="2600" b="1" dirty="0" smtClean="0">
                <a:latin typeface="Calibri" pitchFamily="34" charset="0"/>
                <a:cs typeface="Calibri" pitchFamily="34" charset="0"/>
              </a:rPr>
              <a:t>equal</a:t>
            </a:r>
          </a:p>
          <a:p>
            <a:pPr lvl="1" algn="just">
              <a:lnSpc>
                <a:spcPct val="80000"/>
              </a:lnSpc>
            </a:pPr>
            <a:r>
              <a:rPr lang="en-US" sz="2600" b="1" dirty="0" smtClean="0">
                <a:latin typeface="Calibri" pitchFamily="34" charset="0"/>
                <a:cs typeface="Calibri" pitchFamily="34" charset="0"/>
              </a:rPr>
              <a:t>1 </a:t>
            </a:r>
            <a:r>
              <a:rPr lang="en-US" sz="2600" b="1" dirty="0">
                <a:latin typeface="Calibri" pitchFamily="34" charset="0"/>
                <a:cs typeface="Calibri" pitchFamily="34" charset="0"/>
              </a:rPr>
              <a:t>if first string is </a:t>
            </a:r>
            <a:r>
              <a:rPr lang="en-US" sz="2600" b="1" dirty="0" smtClean="0">
                <a:latin typeface="Calibri" pitchFamily="34" charset="0"/>
                <a:cs typeface="Calibri" pitchFamily="34" charset="0"/>
              </a:rPr>
              <a:t>greater than second string</a:t>
            </a:r>
          </a:p>
          <a:p>
            <a:pPr lvl="1" algn="just">
              <a:lnSpc>
                <a:spcPct val="80000"/>
              </a:lnSpc>
            </a:pPr>
            <a:r>
              <a:rPr lang="en-US" sz="2600" b="1" dirty="0" smtClean="0">
                <a:latin typeface="Calibri" pitchFamily="34" charset="0"/>
                <a:cs typeface="Calibri" pitchFamily="34" charset="0"/>
              </a:rPr>
              <a:t>-</a:t>
            </a:r>
            <a:r>
              <a:rPr lang="en-US" sz="2600" b="1" dirty="0">
                <a:latin typeface="Calibri" pitchFamily="34" charset="0"/>
                <a:cs typeface="Calibri" pitchFamily="34" charset="0"/>
              </a:rPr>
              <a:t>1 if second </a:t>
            </a:r>
            <a:r>
              <a:rPr lang="en-US" sz="2600" b="1" dirty="0" smtClean="0">
                <a:latin typeface="Calibri" pitchFamily="34" charset="0"/>
                <a:cs typeface="Calibri" pitchFamily="34" charset="0"/>
              </a:rPr>
              <a:t>string is greater than first string</a:t>
            </a:r>
            <a:endParaRPr lang="en-US" sz="2600" b="1" dirty="0">
              <a:latin typeface="Calibri" pitchFamily="34" charset="0"/>
              <a:cs typeface="Calibri" pitchFamily="34" charset="0"/>
            </a:endParaRPr>
          </a:p>
          <a:p>
            <a:pPr lvl="1" algn="just">
              <a:lnSpc>
                <a:spcPct val="80000"/>
              </a:lnSpc>
            </a:pPr>
            <a:r>
              <a:rPr lang="en-US" sz="2600" b="1" dirty="0">
                <a:latin typeface="Calibri" pitchFamily="34" charset="0"/>
                <a:cs typeface="Calibri" pitchFamily="34" charset="0"/>
              </a:rPr>
              <a:t>strcmp($string1</a:t>
            </a:r>
            <a:r>
              <a:rPr lang="en-US" sz="2600" b="1" dirty="0" smtClean="0">
                <a:latin typeface="Calibri" pitchFamily="34" charset="0"/>
                <a:cs typeface="Calibri" pitchFamily="34" charset="0"/>
              </a:rPr>
              <a:t>, $</a:t>
            </a:r>
            <a:r>
              <a:rPr lang="en-US" sz="2600" b="1" dirty="0">
                <a:latin typeface="Calibri" pitchFamily="34" charset="0"/>
                <a:cs typeface="Calibri" pitchFamily="34" charset="0"/>
              </a:rPr>
              <a:t>string2);</a:t>
            </a:r>
          </a:p>
          <a:p>
            <a:pPr algn="just">
              <a:lnSpc>
                <a:spcPct val="80000"/>
              </a:lnSpc>
            </a:pPr>
            <a:r>
              <a:rPr lang="en-US" sz="3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strcasecmp():</a:t>
            </a:r>
            <a:endParaRPr lang="en-US" sz="30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lvl="1" algn="just">
              <a:lnSpc>
                <a:spcPct val="90000"/>
              </a:lnSpc>
            </a:pPr>
            <a:r>
              <a:rPr lang="en-US" sz="2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Compares two strings in case insensitive manner</a:t>
            </a:r>
          </a:p>
          <a:p>
            <a:pPr lvl="1" algn="just">
              <a:lnSpc>
                <a:spcPct val="90000"/>
              </a:lnSpc>
            </a:pPr>
            <a:r>
              <a:rPr lang="en-US" sz="2600" b="1" dirty="0">
                <a:latin typeface="Calibri" pitchFamily="34" charset="0"/>
                <a:cs typeface="Calibri" pitchFamily="34" charset="0"/>
              </a:rPr>
              <a:t>strcasecmp($string1</a:t>
            </a:r>
            <a:r>
              <a:rPr lang="en-US" sz="2600" b="1" dirty="0" smtClean="0">
                <a:latin typeface="Calibri" pitchFamily="34" charset="0"/>
                <a:cs typeface="Calibri" pitchFamily="34" charset="0"/>
              </a:rPr>
              <a:t>, $</a:t>
            </a:r>
            <a:r>
              <a:rPr lang="en-US" sz="2600" b="1" dirty="0">
                <a:latin typeface="Calibri" pitchFamily="34" charset="0"/>
                <a:cs typeface="Calibri" pitchFamily="34" charset="0"/>
              </a:rPr>
              <a:t>string2);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0860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xmlns="" val="324508480"/>
              </p:ext>
            </p:extLst>
          </p:nvPr>
        </p:nvGraphicFramePr>
        <p:xfrm>
          <a:off x="685800" y="2130425"/>
          <a:ext cx="7772400" cy="1470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19236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773946065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7644" y="1676400"/>
            <a:ext cx="616778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1186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189" y="1676400"/>
            <a:ext cx="6916565" cy="4663440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804073351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1752600" y="5661920"/>
            <a:ext cx="990600" cy="65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31206" y="547725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Post to ValidatePass.php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401666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1714234"/>
            <a:ext cx="8191644" cy="3749040"/>
          </a:xfr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1068718771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Right Brace 7"/>
          <p:cNvSpPr/>
          <p:nvPr/>
        </p:nvSpPr>
        <p:spPr>
          <a:xfrm>
            <a:off x="4767866" y="2370714"/>
            <a:ext cx="337534" cy="105828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05400" y="2695699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Getting Variables</a:t>
            </a:r>
            <a:endParaRPr lang="en-US" b="1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057400" y="4070329"/>
            <a:ext cx="1066800" cy="13929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83287" y="546327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Using strlen()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169868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3691922377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4" name="9BC758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xmlns="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5188" y="1600200"/>
            <a:ext cx="7413625" cy="4525963"/>
          </a:xfrm>
        </p:spPr>
      </p:pic>
    </p:spTree>
    <p:extLst>
      <p:ext uri="{BB962C8B-B14F-4D97-AF65-F5344CB8AC3E}">
        <p14:creationId xmlns:p14="http://schemas.microsoft.com/office/powerpoint/2010/main" xmlns="" val="169868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1676400"/>
            <a:ext cx="7430400" cy="4754880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2036757770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Right Brace 1"/>
          <p:cNvSpPr/>
          <p:nvPr/>
        </p:nvSpPr>
        <p:spPr>
          <a:xfrm>
            <a:off x="7848601" y="4992469"/>
            <a:ext cx="152400" cy="107368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86500" y="602238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Compares Pass and cPass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17830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2102463610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120927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38" y="1676400"/>
            <a:ext cx="6865518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60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4262795745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763000" cy="4525963"/>
          </a:xfrm>
        </p:spPr>
        <p:txBody>
          <a:bodyPr>
            <a:noAutofit/>
          </a:bodyPr>
          <a:lstStyle/>
          <a:p>
            <a:pPr algn="just">
              <a:lnSpc>
                <a:spcPct val="80000"/>
              </a:lnSpc>
            </a:pPr>
            <a:r>
              <a:rPr lang="en-US" sz="2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strtolower():</a:t>
            </a:r>
          </a:p>
          <a:p>
            <a:pPr lvl="1" algn="just">
              <a:lnSpc>
                <a:spcPct val="110000"/>
              </a:lnSpc>
            </a:pPr>
            <a:r>
              <a:rPr lang="en-US" sz="2200" b="1" dirty="0">
                <a:latin typeface="Calibri" pitchFamily="34" charset="0"/>
                <a:cs typeface="Calibri" pitchFamily="34" charset="0"/>
              </a:rPr>
              <a:t>Convert a string in lower case</a:t>
            </a:r>
          </a:p>
          <a:p>
            <a:pPr lvl="1" algn="just">
              <a:lnSpc>
                <a:spcPct val="110000"/>
              </a:lnSpc>
            </a:pPr>
            <a:r>
              <a:rPr lang="en-US" sz="2200" b="1" dirty="0">
                <a:latin typeface="Calibri" pitchFamily="34" charset="0"/>
                <a:cs typeface="Calibri" pitchFamily="34" charset="0"/>
              </a:rPr>
              <a:t>strtolower($string);</a:t>
            </a:r>
          </a:p>
          <a:p>
            <a:pPr algn="just">
              <a:lnSpc>
                <a:spcPct val="80000"/>
              </a:lnSpc>
            </a:pPr>
            <a:r>
              <a:rPr lang="en-US" sz="2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strtoupper():</a:t>
            </a:r>
            <a:endParaRPr lang="en-US" sz="22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sz="2200" b="1" dirty="0">
                <a:latin typeface="Calibri" pitchFamily="34" charset="0"/>
                <a:cs typeface="Calibri" pitchFamily="34" charset="0"/>
              </a:rPr>
              <a:t>Convert a string in upper case</a:t>
            </a:r>
          </a:p>
          <a:p>
            <a:pPr lvl="1" algn="just">
              <a:lnSpc>
                <a:spcPct val="110000"/>
              </a:lnSpc>
            </a:pPr>
            <a:r>
              <a:rPr lang="en-US" sz="2200" b="1" dirty="0">
                <a:latin typeface="Calibri" pitchFamily="34" charset="0"/>
                <a:cs typeface="Calibri" pitchFamily="34" charset="0"/>
              </a:rPr>
              <a:t>strtoupper($string);</a:t>
            </a:r>
          </a:p>
          <a:p>
            <a:pPr algn="just">
              <a:lnSpc>
                <a:spcPct val="80000"/>
              </a:lnSpc>
            </a:pPr>
            <a:r>
              <a:rPr lang="en-US" sz="2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ucfirst():</a:t>
            </a:r>
            <a:endParaRPr lang="en-US" sz="22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sz="2200" b="1" dirty="0">
                <a:latin typeface="Calibri" pitchFamily="34" charset="0"/>
                <a:cs typeface="Calibri" pitchFamily="34" charset="0"/>
              </a:rPr>
              <a:t>Convert the first character of a  string to upper case</a:t>
            </a:r>
          </a:p>
          <a:p>
            <a:pPr lvl="1" algn="just">
              <a:lnSpc>
                <a:spcPct val="110000"/>
              </a:lnSpc>
            </a:pPr>
            <a:r>
              <a:rPr lang="en-US" sz="2200" b="1" dirty="0">
                <a:latin typeface="Calibri" pitchFamily="34" charset="0"/>
                <a:cs typeface="Calibri" pitchFamily="34" charset="0"/>
              </a:rPr>
              <a:t>ucfirst($string);</a:t>
            </a:r>
          </a:p>
          <a:p>
            <a:pPr algn="just">
              <a:lnSpc>
                <a:spcPct val="80000"/>
              </a:lnSpc>
            </a:pPr>
            <a:r>
              <a:rPr lang="en-US" sz="2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ucwords():</a:t>
            </a:r>
            <a:endParaRPr lang="en-US" sz="22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sz="2200" b="1" dirty="0">
                <a:latin typeface="Calibri" pitchFamily="34" charset="0"/>
                <a:cs typeface="Calibri" pitchFamily="34" charset="0"/>
              </a:rPr>
              <a:t>Convert the first character of each word in </a:t>
            </a:r>
            <a:r>
              <a:rPr lang="en-US" sz="2200" b="1" dirty="0" smtClean="0">
                <a:latin typeface="Calibri" pitchFamily="34" charset="0"/>
                <a:cs typeface="Calibri" pitchFamily="34" charset="0"/>
              </a:rPr>
              <a:t>a </a:t>
            </a:r>
            <a:r>
              <a:rPr lang="en-US" sz="2200" b="1" dirty="0">
                <a:latin typeface="Calibri" pitchFamily="34" charset="0"/>
                <a:cs typeface="Calibri" pitchFamily="34" charset="0"/>
              </a:rPr>
              <a:t>string to upper case</a:t>
            </a:r>
          </a:p>
          <a:p>
            <a:pPr lvl="1" algn="just">
              <a:lnSpc>
                <a:spcPct val="110000"/>
              </a:lnSpc>
            </a:pPr>
            <a:r>
              <a:rPr lang="en-US" sz="2200" b="1" dirty="0">
                <a:latin typeface="Calibri" pitchFamily="34" charset="0"/>
                <a:cs typeface="Calibri" pitchFamily="34" charset="0"/>
              </a:rPr>
              <a:t>ucfirst($string);</a:t>
            </a:r>
          </a:p>
          <a:p>
            <a:pPr lvl="1" algn="just"/>
            <a:endParaRPr lang="en-US" sz="2200" b="1" dirty="0">
              <a:solidFill>
                <a:schemeClr val="tx2"/>
              </a:solidFill>
              <a:latin typeface="Comic Sans MS" pitchFamily="66" charset="0"/>
            </a:endParaRPr>
          </a:p>
          <a:p>
            <a:pPr lvl="1" algn="just"/>
            <a:endParaRPr lang="en-US" sz="2200" b="1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619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5400" y="1524000"/>
            <a:ext cx="6190910" cy="2816586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/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66787" y="4419313"/>
            <a:ext cx="3410426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1289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186" y="1618300"/>
            <a:ext cx="5367086" cy="4754880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/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100372" y="3238500"/>
            <a:ext cx="1257300" cy="183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357672" y="3047742"/>
            <a:ext cx="248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Converts to Lowercase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103797" y="3982869"/>
            <a:ext cx="125387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57672" y="3798203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Converts to Uppercase</a:t>
            </a:r>
            <a:endParaRPr lang="en-US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572000" y="5445681"/>
            <a:ext cx="1785672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51233" y="5236557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Using ucwords()</a:t>
            </a:r>
            <a:endParaRPr lang="en-US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572000" y="4764603"/>
            <a:ext cx="1785672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57672" y="458774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Using ucfirst()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363575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2" name="1881BAF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17119" y="1828800"/>
            <a:ext cx="614151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9475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="" xmlns:p14="http://schemas.microsoft.com/office/powerpoint/2010/main" val="3639797315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b="1" dirty="0" smtClean="0"/>
              <a:t>Passing Form Data</a:t>
            </a:r>
          </a:p>
          <a:p>
            <a:pPr lvl="1"/>
            <a:r>
              <a:rPr lang="en-US" b="1" dirty="0" smtClean="0"/>
              <a:t>action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method (POST or GET)</a:t>
            </a:r>
          </a:p>
          <a:p>
            <a:pPr lvl="2"/>
            <a:r>
              <a:rPr lang="en-US" b="1" dirty="0" smtClean="0"/>
              <a:t>When to Use GET?</a:t>
            </a:r>
          </a:p>
          <a:p>
            <a:pPr lvl="2"/>
            <a:r>
              <a:rPr lang="en-US" b="1" dirty="0" smtClean="0"/>
              <a:t>When to Use POST?</a:t>
            </a:r>
          </a:p>
          <a:p>
            <a:pPr lvl="2"/>
            <a:r>
              <a:rPr lang="en-US" b="1" dirty="0" smtClean="0"/>
              <a:t>Compare GET vs. POST</a:t>
            </a:r>
          </a:p>
          <a:p>
            <a:r>
              <a:rPr lang="en-US" b="1" dirty="0" smtClean="0"/>
              <a:t>Super Global Variables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9599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819114279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763000" cy="4525963"/>
          </a:xfrm>
        </p:spPr>
        <p:txBody>
          <a:bodyPr>
            <a:normAutofit fontScale="92500"/>
          </a:bodyPr>
          <a:lstStyle/>
          <a:p>
            <a:pPr>
              <a:lnSpc>
                <a:spcPct val="80000"/>
              </a:lnSpc>
            </a:pPr>
            <a:r>
              <a:rPr lang="en-US" sz="3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strpos():</a:t>
            </a:r>
          </a:p>
          <a:p>
            <a:pPr lvl="1">
              <a:lnSpc>
                <a:spcPct val="80000"/>
              </a:lnSpc>
            </a:pPr>
            <a:r>
              <a:rPr lang="en-US" sz="2600" b="1" dirty="0">
                <a:latin typeface="Calibri" pitchFamily="34" charset="0"/>
                <a:cs typeface="Calibri" pitchFamily="34" charset="0"/>
              </a:rPr>
              <a:t>finds the position of the </a:t>
            </a:r>
            <a:r>
              <a:rPr lang="en-US" sz="2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first case-sensitive </a:t>
            </a:r>
            <a:r>
              <a:rPr lang="en-US" sz="2600" b="1" dirty="0">
                <a:latin typeface="Calibri" pitchFamily="34" charset="0"/>
                <a:cs typeface="Calibri" pitchFamily="34" charset="0"/>
              </a:rPr>
              <a:t>occurrence of a substring in a string</a:t>
            </a:r>
          </a:p>
          <a:p>
            <a:pPr lvl="1">
              <a:lnSpc>
                <a:spcPct val="80000"/>
              </a:lnSpc>
            </a:pPr>
            <a:r>
              <a:rPr lang="en-US" sz="2600" b="1" dirty="0">
                <a:latin typeface="Calibri" pitchFamily="34" charset="0"/>
                <a:cs typeface="Calibri" pitchFamily="34" charset="0"/>
              </a:rPr>
              <a:t>strpos($string,sub-string);</a:t>
            </a:r>
          </a:p>
          <a:p>
            <a:pPr>
              <a:lnSpc>
                <a:spcPct val="80000"/>
              </a:lnSpc>
            </a:pPr>
            <a:r>
              <a:rPr lang="en-US" sz="3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strrpos</a:t>
            </a:r>
            <a:r>
              <a:rPr lang="en-US" sz="30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():</a:t>
            </a:r>
          </a:p>
          <a:p>
            <a:pPr lvl="1">
              <a:lnSpc>
                <a:spcPct val="90000"/>
              </a:lnSpc>
            </a:pPr>
            <a:r>
              <a:rPr lang="en-US" sz="2600" b="1" dirty="0">
                <a:latin typeface="Calibri" pitchFamily="34" charset="0"/>
                <a:cs typeface="Calibri" pitchFamily="34" charset="0"/>
              </a:rPr>
              <a:t>finds the position of the </a:t>
            </a:r>
            <a:r>
              <a:rPr lang="en-US" sz="2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last case-sensitive </a:t>
            </a:r>
            <a:r>
              <a:rPr lang="en-US" sz="2600" b="1" dirty="0">
                <a:latin typeface="Calibri" pitchFamily="34" charset="0"/>
                <a:cs typeface="Calibri" pitchFamily="34" charset="0"/>
              </a:rPr>
              <a:t>occurrence of a substring in a string</a:t>
            </a:r>
          </a:p>
          <a:p>
            <a:pPr lvl="1">
              <a:lnSpc>
                <a:spcPct val="90000"/>
              </a:lnSpc>
            </a:pPr>
            <a:r>
              <a:rPr lang="en-US" sz="2600" b="1" dirty="0">
                <a:latin typeface="Calibri" pitchFamily="34" charset="0"/>
                <a:cs typeface="Calibri" pitchFamily="34" charset="0"/>
              </a:rPr>
              <a:t>strrpos($string,sub-string);</a:t>
            </a:r>
          </a:p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</a:t>
            </a:r>
            <a:r>
              <a:rPr lang="en-US" sz="3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ubstr_count():</a:t>
            </a:r>
            <a:endParaRPr lang="en-US" sz="30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sz="2600" b="1" dirty="0">
                <a:latin typeface="Calibri" pitchFamily="34" charset="0"/>
                <a:cs typeface="Calibri" pitchFamily="34" charset="0"/>
              </a:rPr>
              <a:t>returns the </a:t>
            </a:r>
            <a:r>
              <a:rPr lang="en-US" sz="2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number of times one string occurs </a:t>
            </a:r>
            <a:r>
              <a:rPr lang="en-US" sz="2600" b="1" dirty="0">
                <a:latin typeface="Calibri" pitchFamily="34" charset="0"/>
                <a:cs typeface="Calibri" pitchFamily="34" charset="0"/>
              </a:rPr>
              <a:t>within another</a:t>
            </a:r>
          </a:p>
          <a:p>
            <a:pPr lvl="1"/>
            <a:r>
              <a:rPr lang="en-US" sz="2600" b="1" dirty="0">
                <a:latin typeface="Calibri" pitchFamily="34" charset="0"/>
                <a:cs typeface="Calibri" pitchFamily="34" charset="0"/>
              </a:rPr>
              <a:t>substr_count($string,sub-string);</a:t>
            </a:r>
          </a:p>
          <a:p>
            <a:pPr lvl="1">
              <a:lnSpc>
                <a:spcPct val="80000"/>
              </a:lnSpc>
            </a:pPr>
            <a:endParaRPr lang="en-US" sz="2600" b="1" dirty="0">
              <a:solidFill>
                <a:schemeClr val="tx2"/>
              </a:solidFill>
              <a:latin typeface="Comic Sans MS" pitchFamily="66" charset="0"/>
            </a:endParaRPr>
          </a:p>
          <a:p>
            <a:pPr lvl="1"/>
            <a:endParaRPr lang="en-US" sz="2600" b="1" dirty="0">
              <a:solidFill>
                <a:schemeClr val="tx2"/>
              </a:solidFill>
              <a:latin typeface="Comic Sans MS" pitchFamily="66" charset="0"/>
            </a:endParaRPr>
          </a:p>
          <a:p>
            <a:pPr lvl="1"/>
            <a:endParaRPr lang="en-US" sz="2600" b="1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243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286000"/>
            <a:ext cx="8006713" cy="2133600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/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41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181600" y="2133600"/>
            <a:ext cx="0" cy="3657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19600" y="1752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First Occurrence of ‘E’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895600" y="3424604"/>
            <a:ext cx="1803042" cy="12925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29684" y="4717197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Last Occurrence of ‘E’</a:t>
            </a:r>
            <a:endParaRPr lang="en-US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5820177" y="4079617"/>
            <a:ext cx="1037823" cy="10069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43600" y="5086529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All Occurrences of ‘E’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153310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C688BC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74613" y="1600200"/>
            <a:ext cx="6394773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0538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xmlns="" val="1627689506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05800" cy="4953000"/>
          </a:xfrm>
        </p:spPr>
        <p:txBody>
          <a:bodyPr>
            <a:noAutofit/>
          </a:bodyPr>
          <a:lstStyle/>
          <a:p>
            <a:r>
              <a:rPr lang="en-US" sz="1600" b="1" dirty="0" smtClean="0"/>
              <a:t>Setting the environment</a:t>
            </a:r>
          </a:p>
          <a:p>
            <a:r>
              <a:rPr lang="en-US" sz="1600" b="1" dirty="0" smtClean="0"/>
              <a:t>PHP overview</a:t>
            </a:r>
          </a:p>
          <a:p>
            <a:pPr lvl="1"/>
            <a:r>
              <a:rPr lang="en-US" sz="1600" b="1" dirty="0" smtClean="0"/>
              <a:t>What is a PHP File</a:t>
            </a:r>
          </a:p>
          <a:p>
            <a:pPr lvl="1"/>
            <a:r>
              <a:rPr lang="en-US" sz="1600" b="1" dirty="0" smtClean="0"/>
              <a:t>Open-source</a:t>
            </a:r>
          </a:p>
          <a:p>
            <a:pPr lvl="1"/>
            <a:r>
              <a:rPr lang="en-US" sz="1600" b="1" dirty="0" smtClean="0"/>
              <a:t>Platform independent</a:t>
            </a:r>
          </a:p>
          <a:p>
            <a:pPr lvl="1"/>
            <a:r>
              <a:rPr lang="en-US" sz="1600" b="1" dirty="0" smtClean="0"/>
              <a:t>What Can PHP Do?</a:t>
            </a:r>
          </a:p>
          <a:p>
            <a:pPr lvl="1"/>
            <a:r>
              <a:rPr lang="en-US" sz="1600" b="1" dirty="0" smtClean="0"/>
              <a:t>Why PHP?</a:t>
            </a:r>
          </a:p>
          <a:p>
            <a:pPr lvl="1"/>
            <a:r>
              <a:rPr lang="en-US" sz="1600" b="1" dirty="0" smtClean="0"/>
              <a:t>Basic PHP Syntax</a:t>
            </a:r>
          </a:p>
          <a:p>
            <a:pPr lvl="1"/>
            <a:r>
              <a:rPr lang="en-US" sz="1600" b="1" dirty="0" smtClean="0"/>
              <a:t>Writing and Executing PHP Code</a:t>
            </a:r>
          </a:p>
          <a:p>
            <a:r>
              <a:rPr lang="en-US" sz="1600" b="1" dirty="0" smtClean="0"/>
              <a:t>PHP constants</a:t>
            </a:r>
          </a:p>
          <a:p>
            <a:pPr lvl="1"/>
            <a:r>
              <a:rPr lang="en-US" sz="1600" b="1" dirty="0" smtClean="0"/>
              <a:t>Constants are Global</a:t>
            </a:r>
          </a:p>
          <a:p>
            <a:r>
              <a:rPr lang="en-US" sz="1600" b="1" dirty="0" smtClean="0"/>
              <a:t>PHP variables </a:t>
            </a:r>
          </a:p>
          <a:p>
            <a:pPr lvl="1" algn="just"/>
            <a:r>
              <a:rPr lang="en-US" sz="1600" b="1" dirty="0" smtClean="0">
                <a:solidFill>
                  <a:srgbClr val="FF0000"/>
                </a:solidFill>
              </a:rPr>
              <a:t>Local</a:t>
            </a:r>
          </a:p>
          <a:p>
            <a:pPr lvl="1" algn="just"/>
            <a:r>
              <a:rPr lang="en-US" sz="1600" b="1" dirty="0" smtClean="0">
                <a:solidFill>
                  <a:srgbClr val="FF0000"/>
                </a:solidFill>
              </a:rPr>
              <a:t>Global</a:t>
            </a:r>
          </a:p>
          <a:p>
            <a:pPr lvl="1" algn="just"/>
            <a:r>
              <a:rPr lang="en-US" sz="1600" b="1" dirty="0" smtClean="0">
                <a:solidFill>
                  <a:srgbClr val="FF0000"/>
                </a:solidFill>
              </a:rPr>
              <a:t>Static</a:t>
            </a:r>
          </a:p>
          <a:p>
            <a:pPr lvl="1"/>
            <a:r>
              <a:rPr lang="en-US" sz="1600" b="1" dirty="0" smtClean="0">
                <a:solidFill>
                  <a:srgbClr val="FF0000"/>
                </a:solidFill>
              </a:rPr>
              <a:t>Type </a:t>
            </a:r>
            <a:r>
              <a:rPr lang="en-US" sz="1600" b="1" dirty="0" smtClean="0">
                <a:solidFill>
                  <a:srgbClr val="FF0000"/>
                </a:solidFill>
              </a:rPr>
              <a:t>Determination</a:t>
            </a:r>
          </a:p>
          <a:p>
            <a:pPr lvl="0"/>
            <a:r>
              <a:rPr lang="en-US" sz="1600" b="1" dirty="0" smtClean="0"/>
              <a:t>PHP Strings</a:t>
            </a:r>
          </a:p>
          <a:p>
            <a:r>
              <a:rPr lang="en-US" sz="1600" b="1" dirty="0" smtClean="0"/>
              <a:t>PHP is a Loosely Typed </a:t>
            </a:r>
            <a:r>
              <a:rPr lang="en-US" sz="1600" b="1" dirty="0" smtClean="0"/>
              <a:t>Language</a:t>
            </a:r>
            <a:endParaRPr lang="en-US" sz="16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6591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xmlns="" val="2026271343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534400" cy="5105400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Operators in PHP</a:t>
            </a:r>
          </a:p>
          <a:p>
            <a:pPr marL="571500" indent="-171450"/>
            <a:r>
              <a:rPr lang="en-US" sz="1800" b="1" dirty="0" smtClean="0"/>
              <a:t>Arithmetic Operators:  +, - ,*, /, %, **</a:t>
            </a:r>
          </a:p>
          <a:p>
            <a:pPr marL="571500" indent="-171450"/>
            <a:r>
              <a:rPr lang="en-US" sz="1800" b="1" dirty="0" smtClean="0"/>
              <a:t>Assignment Operators:   =</a:t>
            </a:r>
          </a:p>
          <a:p>
            <a:pPr marL="571500" indent="-171450"/>
            <a:r>
              <a:rPr lang="en-US" sz="1800" b="1" dirty="0" smtClean="0"/>
              <a:t>String Operators:           .   ,   .=</a:t>
            </a:r>
          </a:p>
          <a:p>
            <a:pPr marL="571500" indent="-171450"/>
            <a:r>
              <a:rPr lang="en-US" sz="1800" b="1" dirty="0" smtClean="0"/>
              <a:t>Increment/decrement Operators:      ++ ,  --</a:t>
            </a:r>
          </a:p>
          <a:p>
            <a:pPr marL="571500" indent="-171450"/>
            <a:r>
              <a:rPr lang="en-US" sz="1800" b="1" dirty="0" smtClean="0"/>
              <a:t>Logical Operators:      AND, OR, NOT, XOR, &amp;&amp;, ||, !</a:t>
            </a:r>
          </a:p>
          <a:p>
            <a:pPr marL="571500" indent="-171450"/>
            <a:r>
              <a:rPr lang="en-US" sz="1800" b="1" dirty="0" smtClean="0"/>
              <a:t>Comparison Operators:          &gt;, &lt;, &lt;=, &gt;=</a:t>
            </a:r>
          </a:p>
          <a:p>
            <a:pPr marL="571500" indent="-171450"/>
            <a:r>
              <a:rPr lang="en-US" sz="1800" b="1" dirty="0" smtClean="0"/>
              <a:t>Equality Operators: ==, !=, === </a:t>
            </a:r>
          </a:p>
          <a:p>
            <a:endParaRPr lang="en-US" sz="1800" b="1" dirty="0" smtClean="0"/>
          </a:p>
          <a:p>
            <a:r>
              <a:rPr lang="en-US" sz="1800" b="1" dirty="0" smtClean="0">
                <a:solidFill>
                  <a:srgbClr val="FF0000"/>
                </a:solidFill>
              </a:rPr>
              <a:t>Conditional statements</a:t>
            </a:r>
          </a:p>
          <a:p>
            <a:r>
              <a:rPr lang="en-US" sz="1800" b="1" dirty="0" smtClean="0">
                <a:solidFill>
                  <a:srgbClr val="FF0000"/>
                </a:solidFill>
              </a:rPr>
              <a:t>if statement </a:t>
            </a:r>
            <a:r>
              <a:rPr lang="en-US" sz="1800" b="1" dirty="0" smtClean="0"/>
              <a:t>- executes some code if one condition is true</a:t>
            </a:r>
          </a:p>
          <a:p>
            <a:r>
              <a:rPr lang="en-US" sz="1800" b="1" dirty="0" smtClean="0">
                <a:solidFill>
                  <a:srgbClr val="FF0000"/>
                </a:solidFill>
              </a:rPr>
              <a:t>if...else statement</a:t>
            </a:r>
            <a:r>
              <a:rPr lang="en-US" sz="1800" b="1" dirty="0" smtClean="0"/>
              <a:t> - executes some code if a condition is true and another code if that condition is false</a:t>
            </a:r>
          </a:p>
          <a:p>
            <a:r>
              <a:rPr lang="en-US" sz="1800" b="1" dirty="0" smtClean="0">
                <a:solidFill>
                  <a:srgbClr val="FF0000"/>
                </a:solidFill>
              </a:rPr>
              <a:t>if...elseif</a:t>
            </a:r>
            <a:r>
              <a:rPr lang="en-US" sz="1800" b="1" dirty="0" smtClean="0"/>
              <a:t>....else statement - executes different codes for more than two conditions</a:t>
            </a:r>
          </a:p>
          <a:p>
            <a:r>
              <a:rPr lang="en-US" sz="1800" b="1" dirty="0" smtClean="0">
                <a:solidFill>
                  <a:srgbClr val="FF0000"/>
                </a:solidFill>
              </a:rPr>
              <a:t>switch statement</a:t>
            </a:r>
            <a:r>
              <a:rPr lang="en-US" sz="1800" b="1" dirty="0" smtClean="0"/>
              <a:t> - selects one of many blocks of code to be executed</a:t>
            </a:r>
          </a:p>
          <a:p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6591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xmlns="" val="2026271343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Looping statements</a:t>
            </a:r>
          </a:p>
          <a:p>
            <a:pPr lvl="2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For Loop</a:t>
            </a:r>
          </a:p>
          <a:p>
            <a:pPr lvl="2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While Loop</a:t>
            </a:r>
          </a:p>
          <a:p>
            <a:pPr lvl="2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Do-While Loop</a:t>
            </a:r>
          </a:p>
          <a:p>
            <a:pPr lvl="2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ForEach Loop</a:t>
            </a:r>
          </a:p>
          <a:p>
            <a:r>
              <a:rPr lang="en-US" b="1" dirty="0" smtClean="0"/>
              <a:t>Arrays in PHP </a:t>
            </a:r>
          </a:p>
          <a:p>
            <a:pPr lvl="2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Associative arrays</a:t>
            </a:r>
          </a:p>
          <a:p>
            <a:pPr lvl="2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Sorting arrays</a:t>
            </a:r>
            <a:endParaRPr lang="en-US" b="1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6591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="" xmlns:p14="http://schemas.microsoft.com/office/powerpoint/2010/main" val="3639797315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b="1" dirty="0" smtClean="0"/>
              <a:t>Passing Form Data</a:t>
            </a:r>
          </a:p>
          <a:p>
            <a:pPr lvl="1"/>
            <a:r>
              <a:rPr lang="en-US" b="1" dirty="0" smtClean="0"/>
              <a:t>action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method (POST or GET)</a:t>
            </a:r>
          </a:p>
          <a:p>
            <a:pPr lvl="2"/>
            <a:r>
              <a:rPr lang="en-US" b="1" dirty="0" smtClean="0"/>
              <a:t>When to Use GET?</a:t>
            </a:r>
          </a:p>
          <a:p>
            <a:pPr lvl="2"/>
            <a:r>
              <a:rPr lang="en-US" b="1" dirty="0" smtClean="0"/>
              <a:t>When to Use POST?</a:t>
            </a:r>
          </a:p>
          <a:p>
            <a:pPr lvl="2"/>
            <a:r>
              <a:rPr lang="en-US" b="1" dirty="0" smtClean="0"/>
              <a:t>Compare GET vs. POST</a:t>
            </a:r>
          </a:p>
          <a:p>
            <a:r>
              <a:rPr lang="en-US" b="1" dirty="0" smtClean="0"/>
              <a:t>Super Global Variables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9599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="" xmlns:p14="http://schemas.microsoft.com/office/powerpoint/2010/main" val="3639797315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Passing data with forms</a:t>
            </a:r>
          </a:p>
          <a:p>
            <a:pPr lvl="1"/>
            <a:r>
              <a:rPr lang="en-US" b="1" dirty="0" smtClean="0"/>
              <a:t>Passing Text Field Data</a:t>
            </a:r>
          </a:p>
          <a:p>
            <a:pPr lvl="1"/>
            <a:r>
              <a:rPr lang="en-US" b="1" dirty="0" smtClean="0"/>
              <a:t>Passing Hidden Field Data</a:t>
            </a:r>
          </a:p>
          <a:p>
            <a:pPr lvl="1"/>
            <a:r>
              <a:rPr lang="en-US" b="1" dirty="0" smtClean="0"/>
              <a:t>Getting Value From Checkbox</a:t>
            </a:r>
          </a:p>
          <a:p>
            <a:pPr lvl="1"/>
            <a:r>
              <a:rPr lang="en-US" b="1" dirty="0" smtClean="0"/>
              <a:t>Getting Value From Radio Button</a:t>
            </a:r>
          </a:p>
          <a:p>
            <a:pPr lvl="1"/>
            <a:r>
              <a:rPr lang="en-US" b="1" dirty="0" smtClean="0"/>
              <a:t>Getting Value From Select List</a:t>
            </a:r>
          </a:p>
          <a:p>
            <a:r>
              <a:rPr lang="en-US" b="1" dirty="0" smtClean="0"/>
              <a:t>Using session  Variables 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9599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xmlns="" val="1335418397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Writing regular expression in </a:t>
            </a:r>
            <a:r>
              <a:rPr lang="en-US" b="1" dirty="0" smtClean="0">
                <a:solidFill>
                  <a:srgbClr val="FF0000"/>
                </a:solidFill>
              </a:rPr>
              <a:t>PHP</a:t>
            </a:r>
          </a:p>
          <a:p>
            <a:pPr lvl="2"/>
            <a:r>
              <a:rPr lang="en-US" b="1" dirty="0" smtClean="0"/>
              <a:t>Brackets </a:t>
            </a:r>
            <a:r>
              <a:rPr lang="en-US" b="1" dirty="0" smtClean="0"/>
              <a:t>[]</a:t>
            </a:r>
          </a:p>
          <a:p>
            <a:pPr lvl="2"/>
            <a:r>
              <a:rPr lang="en-US" b="1" dirty="0" smtClean="0"/>
              <a:t>Quantifiers  +, *, ?, {int. range}, and $ </a:t>
            </a:r>
          </a:p>
          <a:p>
            <a:pPr lvl="2"/>
            <a:r>
              <a:rPr lang="en-US" b="1" dirty="0" smtClean="0"/>
              <a:t>Sub-patterns</a:t>
            </a:r>
          </a:p>
          <a:p>
            <a:pPr lvl="2"/>
            <a:r>
              <a:rPr lang="en-US" b="1" dirty="0" smtClean="0"/>
              <a:t>Predefined character ranges\d:\D:\w: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Validating User’s Input</a:t>
            </a:r>
          </a:p>
          <a:p>
            <a:pPr lvl="2"/>
            <a:r>
              <a:rPr lang="en-US" b="1" dirty="0" smtClean="0"/>
              <a:t>Validating </a:t>
            </a:r>
            <a:r>
              <a:rPr lang="en-US" b="1" dirty="0" smtClean="0"/>
              <a:t>name:</a:t>
            </a:r>
          </a:p>
          <a:p>
            <a:pPr lvl="2"/>
            <a:r>
              <a:rPr lang="en-US" b="1" dirty="0" smtClean="0"/>
              <a:t>Validating Password:</a:t>
            </a:r>
          </a:p>
          <a:p>
            <a:pPr lvl="2"/>
            <a:r>
              <a:rPr lang="en-US" b="1" dirty="0" smtClean="0"/>
              <a:t>Validating date:</a:t>
            </a:r>
          </a:p>
          <a:p>
            <a:pPr lvl="2"/>
            <a:r>
              <a:rPr lang="en-US" b="1" dirty="0" smtClean="0"/>
              <a:t>Validating CNIC:</a:t>
            </a:r>
          </a:p>
          <a:p>
            <a:pPr lvl="2"/>
            <a:r>
              <a:rPr lang="en-US" b="1" dirty="0" smtClean="0"/>
              <a:t>Validating Email:</a:t>
            </a:r>
            <a:endParaRPr lang="en-US" b="1" dirty="0" smtClean="0"/>
          </a:p>
          <a:p>
            <a:pPr lvl="2"/>
            <a:r>
              <a:rPr lang="en-US" b="1" dirty="0" smtClean="0"/>
              <a:t>Validating user’s input</a:t>
            </a:r>
          </a:p>
          <a:p>
            <a:pPr marL="0" indent="0">
              <a:buNone/>
            </a:pPr>
            <a:endParaRPr lang="en-US" b="1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801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xmlns="" val="1335418397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62500" lnSpcReduction="20000"/>
          </a:bodyPr>
          <a:lstStyle/>
          <a:p>
            <a:pPr marL="342900" lvl="2" indent="-342900"/>
            <a:r>
              <a:rPr lang="en-US" sz="4500" b="1" dirty="0" smtClean="0">
                <a:solidFill>
                  <a:srgbClr val="FF0000"/>
                </a:solidFill>
              </a:rPr>
              <a:t>Defined </a:t>
            </a:r>
            <a:r>
              <a:rPr lang="en-US" sz="4500" b="1" dirty="0" smtClean="0">
                <a:solidFill>
                  <a:srgbClr val="FF0000"/>
                </a:solidFill>
              </a:rPr>
              <a:t>functions</a:t>
            </a:r>
            <a:r>
              <a:rPr lang="en-US" sz="3200" b="1" dirty="0" smtClean="0"/>
              <a:t>. </a:t>
            </a:r>
            <a:endParaRPr lang="en-US" sz="3200" b="1" dirty="0" smtClean="0"/>
          </a:p>
          <a:p>
            <a:pPr lvl="2"/>
            <a:r>
              <a:rPr lang="en-US" b="1" dirty="0" smtClean="0"/>
              <a:t>preg_match</a:t>
            </a:r>
            <a:r>
              <a:rPr lang="en-US" b="1" dirty="0" smtClean="0"/>
              <a:t>():</a:t>
            </a:r>
          </a:p>
          <a:p>
            <a:pPr lvl="2"/>
            <a:r>
              <a:rPr lang="en-US" b="1" dirty="0" smtClean="0"/>
              <a:t>preg_match_all():</a:t>
            </a:r>
          </a:p>
          <a:p>
            <a:pPr lvl="2"/>
            <a:r>
              <a:rPr lang="en-US" b="1" dirty="0" smtClean="0"/>
              <a:t>preg_grep():</a:t>
            </a:r>
          </a:p>
          <a:p>
            <a:endParaRPr lang="en-US" b="1" dirty="0" smtClean="0"/>
          </a:p>
          <a:p>
            <a:r>
              <a:rPr lang="en-US" sz="4500" b="1" dirty="0" smtClean="0">
                <a:solidFill>
                  <a:srgbClr val="FF0000"/>
                </a:solidFill>
              </a:rPr>
              <a:t>String Functions in PHP</a:t>
            </a:r>
          </a:p>
          <a:p>
            <a:pPr lvl="2"/>
            <a:r>
              <a:rPr lang="en-US" sz="3000" b="1" dirty="0" smtClean="0"/>
              <a:t>strlen():</a:t>
            </a:r>
          </a:p>
          <a:p>
            <a:pPr lvl="2"/>
            <a:r>
              <a:rPr lang="en-US" sz="3000" b="1" dirty="0" smtClean="0"/>
              <a:t>strcmp():</a:t>
            </a:r>
          </a:p>
          <a:p>
            <a:pPr lvl="2"/>
            <a:r>
              <a:rPr lang="en-US" sz="3000" b="1" dirty="0" smtClean="0"/>
              <a:t>strcasecmp():</a:t>
            </a:r>
          </a:p>
          <a:p>
            <a:pPr lvl="2"/>
            <a:r>
              <a:rPr lang="en-US" sz="3000" b="1" dirty="0" smtClean="0"/>
              <a:t>strtolower():</a:t>
            </a:r>
          </a:p>
          <a:p>
            <a:pPr lvl="2"/>
            <a:r>
              <a:rPr lang="en-US" sz="3000" b="1" dirty="0" smtClean="0"/>
              <a:t>strtoupper():</a:t>
            </a:r>
          </a:p>
          <a:p>
            <a:pPr lvl="2"/>
            <a:r>
              <a:rPr lang="en-US" sz="3000" b="1" dirty="0" smtClean="0"/>
              <a:t>ucfirst():</a:t>
            </a:r>
          </a:p>
          <a:p>
            <a:pPr lvl="2"/>
            <a:r>
              <a:rPr lang="en-US" sz="3000" b="1" dirty="0" smtClean="0"/>
              <a:t>ucwords():</a:t>
            </a:r>
          </a:p>
          <a:p>
            <a:pPr lvl="2"/>
            <a:r>
              <a:rPr lang="en-US" sz="3000" b="1" dirty="0" smtClean="0"/>
              <a:t>strpos():</a:t>
            </a:r>
          </a:p>
          <a:p>
            <a:pPr lvl="2"/>
            <a:r>
              <a:rPr lang="en-US" sz="3000" b="1" dirty="0" smtClean="0"/>
              <a:t>strrpos():</a:t>
            </a:r>
          </a:p>
          <a:p>
            <a:pPr lvl="2"/>
            <a:r>
              <a:rPr lang="en-US" sz="3000" b="1" dirty="0" smtClean="0"/>
              <a:t>substr_count():</a:t>
            </a:r>
            <a:endParaRPr lang="en-US" sz="3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801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="" xmlns:p14="http://schemas.microsoft.com/office/powerpoint/2010/main" val="3639797315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Passing data with forms</a:t>
            </a:r>
          </a:p>
          <a:p>
            <a:pPr lvl="1"/>
            <a:r>
              <a:rPr lang="en-US" b="1" dirty="0" smtClean="0"/>
              <a:t>Passing Text Field Data</a:t>
            </a:r>
          </a:p>
          <a:p>
            <a:pPr lvl="1"/>
            <a:r>
              <a:rPr lang="en-US" b="1" dirty="0" smtClean="0"/>
              <a:t>Passing Hidden Field Data</a:t>
            </a:r>
          </a:p>
          <a:p>
            <a:pPr lvl="1"/>
            <a:r>
              <a:rPr lang="en-US" b="1" dirty="0" smtClean="0"/>
              <a:t>Getting Value From Checkbox</a:t>
            </a:r>
          </a:p>
          <a:p>
            <a:pPr lvl="1"/>
            <a:r>
              <a:rPr lang="en-US" b="1" dirty="0" smtClean="0"/>
              <a:t>Getting Value From Radio Button</a:t>
            </a:r>
          </a:p>
          <a:p>
            <a:pPr lvl="1"/>
            <a:r>
              <a:rPr lang="en-US" b="1" dirty="0" smtClean="0"/>
              <a:t>Getting Value From Select List</a:t>
            </a:r>
          </a:p>
          <a:p>
            <a:r>
              <a:rPr lang="en-US" b="1" dirty="0" smtClean="0"/>
              <a:t>Using session  Variables 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9599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362200"/>
            <a:ext cx="7467600" cy="838200"/>
          </a:xfrm>
        </p:spPr>
        <p:txBody>
          <a:bodyPr>
            <a:noAutofit/>
          </a:bodyPr>
          <a:lstStyle/>
          <a:p>
            <a:pPr lvl="1"/>
            <a:r>
              <a:rPr lang="en-US" sz="8300" b="1" u="sng" dirty="0">
                <a:latin typeface="Bookman Old Style" panose="02050604050505020204" pitchFamily="18" charset="0"/>
              </a:rPr>
              <a:t>THANK </a:t>
            </a:r>
            <a:r>
              <a:rPr lang="en-US" sz="8300" b="1" u="sng" dirty="0" smtClean="0">
                <a:latin typeface="Bookman Old Style" panose="02050604050505020204" pitchFamily="18" charset="0"/>
              </a:rPr>
              <a:t>YOU</a:t>
            </a:r>
            <a:br>
              <a:rPr lang="en-US" sz="8300" b="1" u="sng" dirty="0" smtClean="0">
                <a:latin typeface="Bookman Old Style" panose="02050604050505020204" pitchFamily="18" charset="0"/>
              </a:rPr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sz="8300" b="1" u="sng" dirty="0">
              <a:latin typeface="Bookman Old Style" panose="020506040505050202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BB0B1-F5A1-4ED6-814D-7F67699B793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63358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3647111387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Regular expressions in PHP</a:t>
            </a: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Validating user input at server</a:t>
            </a: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String functions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76D49-BD32-413B-8702-51B93924E45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2085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1896809076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b="1" dirty="0" smtClean="0">
                <a:solidFill>
                  <a:srgbClr val="FF0000"/>
                </a:solidFill>
              </a:rPr>
              <a:t>Regular expressions </a:t>
            </a:r>
            <a:r>
              <a:rPr lang="en-US" b="1" dirty="0" smtClean="0"/>
              <a:t>are sequence </a:t>
            </a:r>
            <a:r>
              <a:rPr lang="en-US" b="1" dirty="0" smtClean="0"/>
              <a:t>or pattern of characters itself. They provide the foundation for pattern-matching </a:t>
            </a:r>
            <a:r>
              <a:rPr lang="en-US" b="1" dirty="0" smtClean="0"/>
              <a:t>functionality</a:t>
            </a:r>
          </a:p>
          <a:p>
            <a:pPr algn="just"/>
            <a:r>
              <a:rPr lang="en-US" b="1" dirty="0" smtClean="0">
                <a:latin typeface="Calibri" pitchFamily="34" charset="0"/>
                <a:cs typeface="Calibri" pitchFamily="34" charset="0"/>
              </a:rPr>
              <a:t>A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regular expression is a </a:t>
            </a:r>
            <a:r>
              <a:rPr lang="en-US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concise notation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to describe patterns in 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strings </a:t>
            </a:r>
          </a:p>
          <a:p>
            <a:pPr algn="just"/>
            <a:r>
              <a:rPr lang="en-US" b="1" dirty="0">
                <a:latin typeface="Calibri" pitchFamily="34" charset="0"/>
                <a:cs typeface="Calibri" pitchFamily="34" charset="0"/>
              </a:rPr>
              <a:t>Regular expressions provide the foundation for </a:t>
            </a:r>
            <a:r>
              <a:rPr lang="en-US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describing or matching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data according to defined </a:t>
            </a:r>
            <a:r>
              <a:rPr lang="en-US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syntax 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rules</a:t>
            </a:r>
          </a:p>
          <a:p>
            <a:pPr lvl="1" algn="just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Example: |^[0-9]{2}-[0-9]{2}-[0-9]{4}$| </a:t>
            </a:r>
            <a:endParaRPr lang="en-US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marL="0" indent="0" algn="just">
              <a:buNone/>
            </a:pPr>
            <a:endParaRPr lang="en-AU" b="1" dirty="0" smtClean="0">
              <a:solidFill>
                <a:schemeClr val="tx2"/>
              </a:solidFill>
              <a:latin typeface="Comic Sans MS" pitchFamily="66" charset="0"/>
            </a:endParaRPr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1896809076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534400" cy="4953000"/>
          </a:xfrm>
        </p:spPr>
        <p:txBody>
          <a:bodyPr>
            <a:normAutofit fontScale="92500"/>
          </a:bodyPr>
          <a:lstStyle/>
          <a:p>
            <a:pPr algn="just"/>
            <a:r>
              <a:rPr lang="en-US" b="1" dirty="0" smtClean="0"/>
              <a:t>Using regular expression you </a:t>
            </a:r>
            <a:r>
              <a:rPr lang="en-US" b="1" dirty="0" smtClean="0">
                <a:solidFill>
                  <a:srgbClr val="FF0000"/>
                </a:solidFill>
              </a:rPr>
              <a:t>can search </a:t>
            </a:r>
            <a:r>
              <a:rPr lang="en-US" b="1" dirty="0" smtClean="0"/>
              <a:t>a particular</a:t>
            </a:r>
            <a:r>
              <a:rPr lang="en-US" b="1" dirty="0" smtClean="0">
                <a:solidFill>
                  <a:srgbClr val="FF0000"/>
                </a:solidFill>
              </a:rPr>
              <a:t> string inside a another string</a:t>
            </a:r>
            <a:r>
              <a:rPr lang="en-US" b="1" dirty="0" smtClean="0"/>
              <a:t>, you can </a:t>
            </a:r>
            <a:r>
              <a:rPr lang="en-US" b="1" dirty="0" smtClean="0">
                <a:solidFill>
                  <a:srgbClr val="FF0000"/>
                </a:solidFill>
              </a:rPr>
              <a:t>replace one string by another string </a:t>
            </a:r>
            <a:r>
              <a:rPr lang="en-US" b="1" dirty="0" smtClean="0"/>
              <a:t>and you </a:t>
            </a:r>
            <a:r>
              <a:rPr lang="en-US" b="1" dirty="0" smtClean="0">
                <a:solidFill>
                  <a:srgbClr val="FF0000"/>
                </a:solidFill>
              </a:rPr>
              <a:t>can split a string into many chunks.</a:t>
            </a:r>
          </a:p>
          <a:p>
            <a:pPr algn="just"/>
            <a:r>
              <a:rPr lang="en-US" b="1" dirty="0" smtClean="0"/>
              <a:t>PHP offers functions specific to </a:t>
            </a:r>
            <a:r>
              <a:rPr lang="en-US" b="1" dirty="0" smtClean="0">
                <a:solidFill>
                  <a:srgbClr val="FF0000"/>
                </a:solidFill>
              </a:rPr>
              <a:t>two sets of regular expression functions</a:t>
            </a:r>
            <a:r>
              <a:rPr lang="en-US" b="1" dirty="0" smtClean="0"/>
              <a:t>, each corresponding to a certain type of regular expression. You can use any of them based on your comfort</a:t>
            </a:r>
            <a:r>
              <a:rPr lang="en-US" b="1" dirty="0" smtClean="0"/>
              <a:t>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POSIX Regular Expressions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PERL Style Regular Expressions</a:t>
            </a:r>
          </a:p>
          <a:p>
            <a:pPr algn="just"/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2677006271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b="1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                </a:t>
            </a:r>
          </a:p>
          <a:p>
            <a:pPr marL="457200" lvl="1" indent="0">
              <a:buNone/>
            </a:pPr>
            <a:endParaRPr lang="en-US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		 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|^[0-9]{2}-[0-9]{2}-[0-9]{4}$| </a:t>
            </a:r>
            <a:endParaRPr lang="en-US" b="1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endParaRPr lang="en-AU" b="1" dirty="0" smtClean="0">
              <a:solidFill>
                <a:schemeClr val="tx2"/>
              </a:solidFill>
              <a:latin typeface="Comic Sans MS" pitchFamily="66" charset="0"/>
            </a:endParaRP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919B-A997-476E-B3C7-F75027308DB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Left Brace 1"/>
          <p:cNvSpPr/>
          <p:nvPr/>
        </p:nvSpPr>
        <p:spPr>
          <a:xfrm rot="5400000">
            <a:off x="4440284" y="861059"/>
            <a:ext cx="426719" cy="419100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57600" y="2318266"/>
            <a:ext cx="271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Start and end of RE</a:t>
            </a:r>
            <a:endParaRPr lang="en-US" b="1" dirty="0"/>
          </a:p>
        </p:txBody>
      </p:sp>
      <p:sp>
        <p:nvSpPr>
          <p:cNvPr id="9" name="Right Brace 8"/>
          <p:cNvSpPr/>
          <p:nvPr/>
        </p:nvSpPr>
        <p:spPr>
          <a:xfrm rot="5400000">
            <a:off x="3226708" y="3165931"/>
            <a:ext cx="266699" cy="10668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Brace 9"/>
          <p:cNvSpPr/>
          <p:nvPr/>
        </p:nvSpPr>
        <p:spPr>
          <a:xfrm rot="16200000">
            <a:off x="4562928" y="3211288"/>
            <a:ext cx="181429" cy="106135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Brace 10"/>
          <p:cNvSpPr/>
          <p:nvPr/>
        </p:nvSpPr>
        <p:spPr>
          <a:xfrm rot="5400000">
            <a:off x="5774872" y="3210379"/>
            <a:ext cx="152400" cy="103414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88104" y="3803651"/>
            <a:ext cx="129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Sub pattern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37693" y="3811035"/>
            <a:ext cx="129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Sub pattern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0" y="3800539"/>
            <a:ext cx="129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Sub pattern</a:t>
            </a:r>
            <a:endParaRPr lang="en-US" b="1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286000" y="3429000"/>
            <a:ext cx="381000" cy="7513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00200" y="42672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Start matching from the start</a:t>
            </a:r>
            <a:endParaRPr lang="en-US" b="1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6477453" y="3501952"/>
            <a:ext cx="990147" cy="9176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858000" y="44196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Match the end of the string</a:t>
            </a:r>
            <a:endParaRPr lang="en-US" b="1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318782" y="2187833"/>
            <a:ext cx="677636" cy="11107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85495" y="1803204"/>
            <a:ext cx="329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Sub pattern with fixed character</a:t>
            </a:r>
            <a:endParaRPr lang="en-US" b="1" dirty="0"/>
          </a:p>
        </p:txBody>
      </p:sp>
      <p:cxnSp>
        <p:nvCxnSpPr>
          <p:cNvPr id="25" name="Straight Connector 24"/>
          <p:cNvCxnSpPr>
            <a:stCxn id="13" idx="2"/>
          </p:cNvCxnSpPr>
          <p:nvPr/>
        </p:nvCxnSpPr>
        <p:spPr>
          <a:xfrm flipH="1">
            <a:off x="4685846" y="4180367"/>
            <a:ext cx="1" cy="4099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893458" y="4582397"/>
            <a:ext cx="1745342" cy="79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893458" y="4582397"/>
            <a:ext cx="0" cy="5912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636654" y="4590365"/>
            <a:ext cx="0" cy="5912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376838" y="5181600"/>
            <a:ext cx="1276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Allowed characters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184321" y="5209148"/>
            <a:ext cx="98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length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996417" y="4617913"/>
            <a:ext cx="65722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[0-9]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012872" y="4626758"/>
            <a:ext cx="62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{2}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188477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1192</TotalTime>
  <Words>1563</Words>
  <Application>Microsoft Office PowerPoint</Application>
  <PresentationFormat>On-screen Show (4:3)</PresentationFormat>
  <Paragraphs>379</Paragraphs>
  <Slides>50</Slides>
  <Notes>3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THANK YOU  </vt:lpstr>
    </vt:vector>
  </TitlesOfParts>
  <Company>library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FORMS (Lecture 4)</dc:title>
  <dc:creator>basharat</dc:creator>
  <cp:lastModifiedBy>NTS</cp:lastModifiedBy>
  <cp:revision>400</cp:revision>
  <dcterms:created xsi:type="dcterms:W3CDTF">2013-09-11T05:33:05Z</dcterms:created>
  <dcterms:modified xsi:type="dcterms:W3CDTF">2016-02-09T16:10:50Z</dcterms:modified>
</cp:coreProperties>
</file>